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9" r:id="rId3"/>
    <p:sldId id="274" r:id="rId4"/>
    <p:sldId id="276" r:id="rId5"/>
    <p:sldId id="275" r:id="rId6"/>
    <p:sldId id="277" r:id="rId7"/>
    <p:sldId id="278" r:id="rId8"/>
    <p:sldId id="279" r:id="rId9"/>
    <p:sldId id="280" r:id="rId10"/>
  </p:sldIdLst>
  <p:sldSz cx="9144000" cy="6858000" type="screen4x3"/>
  <p:notesSz cx="7010400" cy="92964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344" autoAdjust="0"/>
    <p:restoredTop sz="93969" autoAdjust="0"/>
  </p:normalViewPr>
  <p:slideViewPr>
    <p:cSldViewPr>
      <p:cViewPr varScale="1">
        <p:scale>
          <a:sx n="58" d="100"/>
          <a:sy n="58" d="100"/>
        </p:scale>
        <p:origin x="78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  <a:extLst/>
          </a:lstStyle>
          <a:p>
            <a:fld id="{54D4857D-62A5-486B-9129-468003D7E020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  <a:extLst/>
          </a:lstStyle>
          <a:p>
            <a:fld id="{2EBE4566-6F3A-4CC1-BD6C-9C510D05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65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  <a:extLst/>
          </a:lstStyle>
          <a:p>
            <a:fld id="{2D2EF2CE-B28C-4ED4-8FD0-48BB3F48846A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  <a:extLst/>
          </a:lstStyle>
          <a:p>
            <a:fld id="{61807874-5299-41B2-A37A-6AA35478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6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84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27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78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51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66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81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57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2/5/2020</a:t>
            </a:fld>
            <a:endParaRPr lang="en-US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>
              <a:lnSpc>
                <a:spcPct val="100000"/>
              </a:lnSpc>
              <a:defRPr kumimoji="0" lang="en-US" sz="72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Show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2/5/2020</a:t>
            </a:fld>
            <a:endParaRPr lang="en-US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2/5/2020</a:t>
            </a:fld>
            <a:endParaRPr lang="en-US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 smtClean="0"/>
              <a:t>Click to add 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tailed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 smtClean="0"/>
              <a:t>Click to add answer</a:t>
            </a:r>
            <a:endParaRPr lang="en-US" dirty="0"/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>
              <a:buFontTx/>
              <a:buNone/>
              <a:defRPr i="1" baseline="0"/>
            </a:lvl1pPr>
            <a:extLst/>
          </a:lstStyle>
          <a:p>
            <a:pPr lvl="0"/>
            <a:r>
              <a:rPr lang="en-US" dirty="0" smtClean="0"/>
              <a:t>Click to add detail to the 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Tr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rtl="0" latinLnBrk="0">
              <a:spcBef>
                <a:spcPct val="20000"/>
              </a:spcBef>
              <a:buNone/>
            </a:pP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lang="en-US" sz="7200" baseline="0" dirty="0" smtClean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or FALSE?</a:t>
            </a:r>
            <a:endParaRPr lang="en-US" sz="7200" dirty="0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lang="en-US" sz="720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TRUE </a:t>
            </a:r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or FALSE?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Fal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rtl="0" latinLnBrk="0">
              <a:spcBef>
                <a:spcPct val="20000"/>
              </a:spcBef>
              <a:buNone/>
            </a:pP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lang="en-US" sz="7200" baseline="0" dirty="0" smtClean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or FALSE?</a:t>
            </a:r>
            <a:endParaRPr lang="en-US" sz="7200" dirty="0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TRUE or </a:t>
            </a:r>
            <a:r>
              <a:rPr lang="en-US" sz="720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FALSE</a:t>
            </a:r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em Match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1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2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3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4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5</a:t>
            </a:r>
            <a:endParaRPr lang="en-US" dirty="0"/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5</a:t>
            </a:r>
            <a:endParaRPr lang="en-US" dirty="0"/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3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1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2</a:t>
            </a:r>
            <a:endParaRPr lang="en-US" dirty="0"/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4</a:t>
            </a:r>
            <a:endParaRPr lang="en-US" dirty="0"/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>
              <a:defRPr i="1" baseline="0"/>
            </a:lvl1pPr>
            <a:extLst/>
          </a:lstStyle>
          <a:p>
            <a:r>
              <a:rPr lang="en-US" dirty="0" smtClean="0"/>
              <a:t>Click to type your question</a:t>
            </a:r>
            <a:endParaRPr lang="en-US" dirty="0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>
              <a:defRPr sz="1100"/>
            </a:lvl1pPr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2/5/2020</a:t>
            </a:fld>
            <a:endParaRPr lang="en-US" sz="1050" dirty="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  <a:extLst/>
          </a:lstStyle>
          <a:p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>
              <a:defRPr sz="1200"/>
            </a:lvl1pPr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7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4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24"/>
          <p:cNvSpPr>
            <a:spLocks noGrp="1"/>
          </p:cNvSpPr>
          <p:nvPr>
            <p:ph type="ctrTitle"/>
          </p:nvPr>
        </p:nvSpPr>
        <p:spPr>
          <a:xfrm>
            <a:off x="2063261" y="381000"/>
            <a:ext cx="6509239" cy="3405552"/>
          </a:xfrm>
        </p:spPr>
        <p:txBody>
          <a:bodyPr/>
          <a:lstStyle>
            <a:extLst/>
          </a:lstStyle>
          <a:p>
            <a:r>
              <a:rPr lang="en-US" i="1" dirty="0" smtClean="0"/>
              <a:t>Shrek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5000" dirty="0" smtClean="0"/>
              <a:t>The Hero’s Journey</a:t>
            </a:r>
            <a:endParaRPr lang="en-US" sz="5000" dirty="0"/>
          </a:p>
        </p:txBody>
      </p:sp>
      <p:pic>
        <p:nvPicPr>
          <p:cNvPr id="1026" name="Picture 2" descr="http://static3.wikia.nocookie.net/__cb20131022141340/shrek/images/4/45/Shrek-with-friends-shrek-30165391-1920-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2298"/>
            <a:ext cx="515112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en-US" dirty="0" smtClean="0"/>
              <a:t>The Hero’s Journey</a:t>
            </a:r>
            <a:endParaRPr lang="en-US" dirty="0"/>
          </a:p>
        </p:txBody>
      </p:sp>
      <p:sp>
        <p:nvSpPr>
          <p:cNvPr id="4" name="Rectangle 25"/>
          <p:cNvSpPr txBox="1">
            <a:spLocks/>
          </p:cNvSpPr>
          <p:nvPr/>
        </p:nvSpPr>
        <p:spPr>
          <a:xfrm>
            <a:off x="762000" y="2971800"/>
            <a:ext cx="7086600" cy="12954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5815" y="3276600"/>
            <a:ext cx="64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dirty="0"/>
              <a:t>Ordinary World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Meeting with the Mentor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Call </a:t>
            </a:r>
            <a:r>
              <a:rPr lang="en-US" sz="3000" dirty="0"/>
              <a:t>to Adventure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Journey</a:t>
            </a:r>
            <a:endParaRPr lang="en-US" sz="3000" dirty="0"/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The Road Back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The Return</a:t>
            </a:r>
            <a:endParaRPr lang="en-US" sz="3000" dirty="0"/>
          </a:p>
        </p:txBody>
      </p:sp>
      <p:sp>
        <p:nvSpPr>
          <p:cNvPr id="5" name="AutoShape 2" descr="data:image/jpeg;base64,/9j/4AAQSkZJRgABAQAAAQABAAD/2wCEAAkGBxQTEhUUEhQVFhUVFxgaFxcYFxgXGhgYFxkYFxwYFxcYHCggGBolHBcXITEhJSkrLi4uFx8zODMsNygtLisBCgoKDg0OGhAQGiwkIB8sLCwsLCwsLCwsLCwsLCwsLCwsLCwsLCwsLCwsLCwsLCwsLC80LCwsLCwsLCw3Lzc3LP/AABEIARYAtQMBIgACEQEDEQH/xAAcAAABBQEBAQAAAAAAAAAAAAAAAwQFBgcCCAH/xABEEAABAwIEAwYDBAYKAQUBAAABAAIRAwQFEiExBkFRBxMiYXGBMpGhQrHR8CNSYnKCwQgUFTNDkqKy4fHCY3OTs9Ik/8QAGgEBAAMBAQEAAAAAAAAAAAAAAAECAwQFBv/EACYRAAICAgICAgICAwAAAAAAAAABAhEDIRIxBEEiUQUTFDJhgbH/2gAMAwEAAhEDEQA/ANvQhCAEIQgBCFxVqBoLiYAEkqG6B3Ka1MSpN3ePbX7lT8Tx91d2VhLaY6aF3r5J5h7mxB6Ly8/5JRlxgiyjZYGYtRP2wPWR96eMeDqDI8tVTcQrNYC4kADUqJwnjINeMrXhpMHQlv8AxpzWWH8nkcqnDX2ieJpSzDj3iGo24fTpOI7kU5jkXAuJP+lXqvjtJtE1Sdh8P2ieTQPMrLsE4VuMQua1y6oaVN7yXvafET+ozlAECTt5r0MkoZY8YvvZEdOzR+DsXdcUQagh7d+UjkYU+mGD4TTt2ZKYPm5xLnOPVzjun62xRlGKUmQ3YIQhaEAhCEAIQhACEIQAhCEAIQhACEKq4fx5bVbipQ8TSwkBxjK7KcpI8pVZTUewWpVDj7ES0MoN3qSXfujTXyVta4ESOaxXtdvCb/u8xDRSpzBgmS4wfLZUyrlCkwT1mGDeoz3cFIVqzWj4gdJ3WPizLxNJrvPVOOH7+sazaOu50M6f8Lw8n47Tly6NYyLFxBiBqVYcf0bSMrQfiPVKW9+TFNhbmiRTaC4gDUyGjoleIOFqrmjuoc7QxMA+U8kjgnCtcXHfGm1j5kTW8LdCJaxm5gke56qYfpePb/0TRZMHBqsLHCNND+CvXDtFrLemxv2RB9ec++qiLHDhTZqZdzP4DonVpc92/fwnR34rk8Ty/wCP5PGXUiZQ1aLAhfAV9X1ZgCEIQAhCEAIQhACEIQAhCEAIQhABWJX3CN027Jo0KrnNc4zo1h1MO7xxAIgzC21ELOeNT7JTModheN27S+nlcNzTZUaSPRrhlPssyxvEateq6rWzGoTDswggtJEEco6L1IVjHFttTbilYuaCPCY5HM0ElZzSxQtLodlLZRp120abHPa5oPeQA4vJ6To0Db2ndWbCalFlw57o7x4br0A5ep3JXeL4jTawik1rZHIAfcqN+mc8d2AT5grjjeeLb+KL36NiONBo0dAUPWxSrduNGlTdkG1ecuV24LeZ1ULh/DlR7Q6s8n9gEx79VfsEphrJMAjeeXzXk5FDG/j8n/w1pECG4hT0zU6nmSQT7Qn2EX9dxIrNyuBiJmR5HomHEuOOLqVO3aXd9UyCoPhA+1lP2iPLZTtGlla0GSWiJO5XPm5cE8kVcuvsh/4LjhFfMwA7t0/BPlVMJxLu3GQSCNY308uakrLim1quyNrNa/bI/wADgemV0a+S+g/G+SsuFJvaMpLZMoXwFBK9IofUL4CvqAEIQgBCEIAQhCAEIQgBCFzUeGgkkAASSdAANyUB0Vj/AGuWZZeU6o2q0oP71Mx9zh8laT2n2Xe5B3hbMd6GgsPmNcxHnCp/aXxdQu3U6Nv4xSdndV2ElpGRnMxudOQ6FZ5FcSSmXLjoOup9l9sr4MM6L5XEprZWJLiGVKbDoRnE6+R5SuZKLjUiV3ouuH8UeENZSc88iSGj5nlKa4xxRRbQ7ytXa+sHtLbNs5CA+HCq8A/ZkgzGmyrNxwhf1dGszA6ZhUGWCfMyG+UKRw3szbSLXX1drW790z4yf1QfTnCzjg8bH8kaVP2T/Ad7WvKhuawa23od53NNrQGh9QgnKecbe5V2fUmFCtu2ZW06TRTpMEMYPLmfP8VIWLidV4n5Gf7J8vSF3pDk7j1TbG8Bp3LYcIdycIn0lOa74gdSpO1ZIk9DquDA5xnGUOyWjMsP4xu7RzqRuA8UXFuWoJBjYEhuZukR4ufNOca47r3jAzL3FMiS0Ey7ecziAcsg6D3lVLjG8a67uC2QXGB8TmvhrQQC10Ezvp5cklb0wQA1mR7QMjQSQ7NJk5xIGhk+S+0jJ8U2VSs2bssxvvbQsqOGai8s3+zuP5/JXcFZR2UsDXXTQAHONJ3LYhzffVaI0lvwkjyjT5cvZFlrsq4kmhN7e5zaHQ9Pw6pwtk0+ilAhCFIBCEIAQhCAFQu1/HBRsjSa6H1nBhA3yQXOn1Aj3Vox3FO5bDT43DTy8yFi3affg9yHGTLnGeoAHP1VXLdCyqVK+UGNI+evmmdoZOYHcn25fj81HXFzmBa3adzzTnD6sadNemnl6JQbJy3r8iu3MTNpBS9O4jR23VYSj9Ae0Krhs5wHk5w+gKdUHHfUnqdT8ymVN43EKXwy7Y34myVyZtK6J7JzBKTnfFsrTSLWt05Ko0sSaPtABPqN8ag00Zzcefp+K8byMM5vfRpHXRLUqmd88th+KZ8Y8QCjQcGkA6Nn9omBI6CQZXDK0031c/dUaY1eWkl07NYNJmOqy/GcZ715Obu82ZkFsDJq5jxmG52912+F4LclOXS9Et+hrdtkmqAQHF2zpaH65pAMZXSZ01Uiy1cTlJADQXEiS0CBkcNQWx4gNeXmmuH2YfnLmFpGUQCdHQCXAcvsptWYWAB5aMxLZgyBrqSDDhvp5r2+yOtmkdk9+4OqhxJL6bTLjM5TuDymZjcLUaFXn1/msL7Oa3d16gzHwtIjTKdRqPb8ndadQxZc2RVImy1ETH8jsntrXnQ7j6jqFAWmIhyetfMEGCNiohk4MhqyaQm9rc5hrv8AnUeScLuUk1aMmCEIUgEncVQxpc4wGgk+yUVO4/xrI3uWnVwl/pyHuobBXsUxY1HueTvsOgGgHyWScf3PeXDSNg0gf5ifwVmxHEehVQx9sgO6H6FViiKIxoOgAGm+uvT8E3bULXee/v8AglWt100npruR10SD2mfIc/JXBOWlbMJb7j8E9p3I2cPooTDA5r5LZ98v1lWvCMRtZDa9PU/bmdz05D3Wc9FkrI7vAJLTH3JWncPPw6+gWhsweiBIa3LE7AiAAZk+SbXGM4fb/HVZJHhDP0hPTSmPwWHO9JFuH2QeCYNUe4OqhzuYYP8AyVivbihRbmr1JiAKLAJk7A6wNuZVMxrjg1MzLaKVMgy46OeYjUj4QoWqyo0tfUZIeAW54OZrtMwEcjBP7xUfx+T5SLKSXRMcQcVf1rI2GtYx+UUyCGZHH4nEbuEbnUTsoC4a5pylwcA3ICPFFN3i0P2nNAPTRK54DczGPhjgRmIMh+vL4vLomIO0TlA1jTXkZAABjTXXzXRGKXRVj9lwSC4vfnLw14a9rczdmkjkYjWUjSoy7KM5ggEPIhp1LgNegEHnK7tKRDWzm7tpIzCBvs0sLZaJ0J1XNzTiQ2XNOsgME5Wydt2ghv1UgmuFKmVr3tPMDXoTMdVcKF/maCNws+wu9IIa4iCZEHbQHYcteqsNlcZXeSpKFlbLnh+JmdVbcPvgQBPJZg64gyCrbhN4MoMrmyQNIsulGrzG4UvbVg4Tz5hVW1q/alStrcwQ4ehHUKMOTg69Eyja0TaF8BlC9AxG2J3go0n1HbMaT69B81iGN4m6q573GS4kn/jyV87T8XytbQadXeJ/oPhHz19llr3Kj2CPru1UfiY/Ru9FIXB1UbiLvA70KlAiaLMw+WkbneBK+OaGuBAnrz6chySdFxI8x1kpz7zuNTA29lYHQbp9rf2PKI06LhtgXOa2fE6ABG89SuwyOR3PP+Z5eitPAuGtr1/HqGNzGdecN3Hv7KsnSslEI3D7p5NBtaqWaNcHPcWSOQE/CFYuEuDLetnFfMa1MlrmzDYGgIHMafUdVoGJ4C008rBljaPvSmE4IxjzUIHeFoDn8yNNOnIfILllntaLqJlePYOLeo5jWw3cafz32+5Q7aTozQcu2438mkzEEytW7QrIZQ9g8TdR5xy9Dt7rL6164tc3Me7Ls2QgEA+LQdBPKee2q2hJySZViLgcwJyQI+y49Ncp5xrPlC6ywTlMyIILRrBJ09N4MHVJvqEuc4HedxlJAgQNUoypye79XM0vDgZ3MAGdPlC0JsWqmTyJJadGgnUciHHSNfWE2uGh2sj4eQAgiZluaeZ15wu6dZpiSCfFqZ5TAksPLb+XPnu/CNnSNRqS2GyY0AGsKELGbg7dsSzXQjbntyVmt6FbuKVwabu5fIFQCWggkEOI+Egg6FMKeYuAIh40BOoI1MOIlar2P0xlurOq1rqLwKmR3iEu8FRsHQsPhPuUtXRFezP33o0EqcscVDGBp1J2CrnFeHC1v69Nrw9tN5y/s5vEGEdWggeymOF7Avio/SdtFXIkkQi94ZdPcwctNvz6qw2dXQSoWxY0AAT6qXthpouCRsix4bVlkHdpj8F9Ufh9eC7Xp/NC6oZfiijiZTx1e576v5ODR/C0N+8fVVeq88lJ8Qu//quP/eqf7ioyoFuZjKs4ndIWlkbhxphwbDKjyYnSnTc+I88sT5p1VCX4Wc1t9QDtKdV4pVQRLXU6vgc13kZUoFLovgTOvon9K1e6CGu05kATtoJM7yr5xxwrb2V4aVu0tYWNeASXQXZgQCeWg0TCxsi90AaI5UCvWOD1HOjwtHWJO86xv81o3CGG9wDBJLiMxI6aAfelsNwho9eqnrallADdz1XLlyXo0ih7SLiEHODsdVI240SmeTt7+y5rL0RF9hveth4mNSo6jwxRc7+728tD7q2U3D8fmEvTb5qOTJpFXq8JUHRmpNIHkF3S4ZoN0FJo9laCweyRrs15wnN/YpFWveE7aoIewCVGjs0tC6Zd8yr1TpNdOk+ZCKlDeFKySXTI4oze/wCyphk0apb0/wC1YOy/hO5tqr61as1zC19MMyw/dhDi7aIB0jmp5ryCfJOaN8KVC4ef8Njn/Jrv/wArfBklKVMrJUtHnzE3mpfV3O1Jr1TIG/jdCvuB3JyjRUrBKOZ5e7UuMk76/mVe8PpgD8FtlfopEnaFYHcKUZWAA/P/AEq5Yvl0nkpdvUrkaNUTeE0S8vIPT+aFI4FbltIaauOb57fQIXVDFpGbkY1x/Y9zf1hs15FRvmHjX/UCq24rYe1XAe+txXYJqUJJgSXUz8Q9vi+axp7+fJbtFDiq7kmlwzQmfly9E9OqaXmyAsmJYz/XP6vVcZcLem156vaXgz58/dS2DQOkKm4I2KY9z8yVZLGvlWeTolF0oVBE6JenU2iFC0Kwy7qSsqrDvErkkjWJNWrDEkpckQmVOolm1gIlZMsh01kkldAumNYQ25ZGi+m710iVRlqF6b4Gy5c4mdlzm8vz+R9VyHnnpuhAvTgfn8/kLt5+5NmPlfc/n1SwIXNPoqhx3inc2VUA618lMecuk/6QfmrbXqj88lnHaneZadERJNTNHk1uuvuFtg/uikuiucPvyxI3V3sAXDbloqDh+Is0lpbt+ZKu+F3LXthrmu0Gx/kujKViSNpRc1xkCIUvZU+8qMpgfEdfQak/nqo5r5kddFYeDqA7yo/m0AD3n8FlBcpJFnpFsaIEBC+oXoUYnL2ggg6g6R5FYHx9w2bK4IaD3NTxUjyHVk9R58it+UTxPgVO8oOo1NJ1a7mx42cPzqCVDB5xadNEhXJOikMWw+pbVXUawyvYfOHDk5p5tI2UXXqDrqfzKgDzD3DLA5SFI0n9eSgLW5DXhvVTTKgVWgTdC76KYsq22qqNOvlKnbG7B0BXPOJpFlntLh2bcxpuPuKkWVAVA29wRBzctuqeDEIgn6LnZoTgaNzH5K5qRy5dExoljzJmfWPmnTnjTy0VGiUx5b1NNeiA469EiyqDt9EPrgf8qAxwKv5hI1q2/wCfdNbi8HUKuYxxNSpCC6T+qNSrqDfRFlhuLoNaXOIAA1k6R1WQ43jn9avP2GjKwHpuT6lPb3FLi+qNosbAJ8LBt+889Bv0CZVuGqlteuY8hwIzNcNARsfcEfULohFQTb7opO2TVHDab26hN/7Ac0k03wpNmghOmVF5378kXpkDGxbdtOUukARJJ9SfVa/wnaNZQY4fE9oLj1IkaeSzWhUWkcHXOa3Df1CR7HUffHsunxMznkqRWTfROoQheqVBCEICu8U8HW98WOrZg6mCA5piQdYPUSvPnFOBVrK4dRrg8yx/KoydHNP0I5H2J9SqG4r4bo39A0aw5yx4+JjogOafvHMaIDy1ZnNUJ3gf7jCctxE0XZXglk+F3TyPVTOOcKPw+4dRfUa8kNcHNBHhOaJB2OnUpjWtxUEGFAH1vcsqCWkH0TqiSDIKptxhlSmZbJ9NCEU8Yqt3M+Thr81VwTFmkWt/MAlStG6YOe6y6nxCebJPkfxS7OJY+w75j8VnLDZZTNWtsRHVOf7RbzMrJhxQZ+A/P8Fw7iCq74Tl1jqVT+OTzNW/tcNBl0R5wobEeM6bdGnMegn71nRuH1NCXPPQSfk0bqfwXhK5qxLRSaeb5n2YNfnCfrhHtk22fMQ4lq1dM2VvMA/eU9wThGvcQ5wyMOzngyf3W7n1MK54Bwjb0IdHeVBrmfqQf2W7NVkefCd+v/KzlmS1EukRuB4HStWxSBLiPE8xmdptI2HkNFXeO6NZ1RtSjTc8UWPdUyicrNDJ+WwVuaZ3O35/FSnC395V/dZ583KmJcp7E/6mH2WOuqPAYM865WguMdQBqVK3+IPpEF1Gq1pIlzqb2j2LhC3qhZU2EllNjSdy1rWk+pASxC3l4mO7MeRjuGYPdXFLvLamC0nRz3ZAR1bIkjz29VpPCmFvoUYqx3jjLgDIHQA81NQhWxeNDG7XYsEIQuggEIQgBBQvhQGAdpNz3mJ3H7JYwejWAn6lyrbdFYuMeH6tpdRVLHf1h1R9NzQQNXfDB2IzAeaZHAaxALWyPIqkmkTVjEa9Em/D2VNMoKkGYY8aPEL7Sp5THRRyXoURZ4KqO/uwG+p0StPs7ru3qsHsSra25OSQV9t8SI3WX7ZluKITDuzjLPfXJE6fo2jbpLpUzZcBWbACe8qH9p5H0bAT03pISlK70WbnN+yySJDDcMo0YFKmxg/ZaAT6ncqRdEqNo1/ml21pPqsXt7LofCp0Tmnq1MqSfBumgjz9VRkjYy0a9NdOakuDng1Kuu7Wae7uXvumlfI0EPIE9TG3MSnXBttL6lbWB+jbIiQIc4jymPktfHT5lZvRbEIQvRMAQhCAEIQgBCEIAQhCAxL+kOT3tjlJBy19iRzpdFQsG4kurYg5s7NJa7XQaaRz/mtI/pB20Gyrcg6rTP8AEGPH+xyzS2ptfAnQqk6rZaKvovdHiC1uWjxBrujjHTry9kzvMNJ8TCCPLX7ln+L2IaZb9FP9nNvXubylbNqEMMuef1WM1MeZJDffyWaxUviS36ZN2+YaGY5pbuuYWgX/AAEdTRqcjDXCZPSZECJ678lFng+6geFkncTEeEu0PPUAepVXGQ0V1pMLujU1hTVzwtdsk90HR+q4HSY+fkl7fgy7MkimyNpOaZ9I91XgybQxNcBv5C5OIMYC6o4NA+70Cju0uzr4fbUqmYE1XFhgaMdlzD97QO+SzGniNSp4nOJMzHnGWR7ckWBvsczTHdoLf8Ci522r/CIJ1IAkyN9YmUwxLi+5qghrjRGvwRO4jWOkz7Kt2QnZPg3UKslGL6NYxclZd+zWzNxdudWLqgp08xz+IZnGBv5T8lsDWxsqN2T2DW29SsN6r4/hp6AfMuV6XRhXxT+zLJ/agQhC1MwQhCAEIQgBCEIAQhCAzzt0tQ7Cy7nTrUnA/vODD/vWIWkiCvQfa3bGphF2Bu1jX/8Ax1GVD9GleeMOu/DsJmFWXRaPYoX5pBSnAWMm0xO3qz4e8yP82VPAflIPslGQHbKDxpmV5LdOY9Rqoi/RMkexghN8OqZqVNx3cxhPu0FOFcoCEIQFF7aMPFXCqxO9Isqj+F0H6OIXmug6D0Xpjtlq5cJuPPu2+xqNXmT7SAsGD3s6HcKUzS4KuYayHjzViDg148oXPlju0b45NqjduzauHWFIDdhc0+uYn7iFaFnPY9cksuWH7LmOH8QcP/ELRlpidwRnkVSYIQhaFAQhCAEIQgBCEIAQhCAb4haNq0qlJ3w1GOafRwI/mvJLLV1Gs6k/R1NzmOnqxxaT9F6+Xl/tMaGYxdBvOo0n1cxhP1+9GENag1XNTCzcPo0mjWpVYz/O4NP0K+vqTHotC7IsJFa575w0txI/fcC0fIZisk9o1dUzZqLMrQ0bAAD20XaELUyBCEICn9rtoauE3Qbu1gf7U3Bx+gK8sr2jdUG1GOY8Ate0tcDzDhBHyK8j8XYA+xu6tu4aMcch/WpknI7/ACx7ypQG9i4h6nKck+ZURaAGCpygNWxzWWRmkEbL2Q4eWUKtU/4rmgelMHX5uPyV/TDArMUbelSb9hgHvEk/MlP1MFUUVk7dghCFcqCEIQAhCEAIQhACEIQGc9ruOX9mKFeynu2Coa4NNrqcE0wzO46jUkABYVeYoLu6qV6mj6r8xiYB0EDnGi0Dt3x/vKzbWlclzAAatFgGRrxr+kePjOxy/Zj0WUMoEHmPPoeqEotooAnQg/JXjs14tba3bbOo3wXMZag3bV1aGnq0x7H1WUMuqxGkHlm5q2dkLXPxeh3tQhzQ8skBwccurNdpbmMjmFnGDvbLykmj0wEICFoZghCEALF/6QlvQc2i8Pp/1lhLTTzDOaTgTJbvAcN/2itoWE9unCDqVT+0KIJa8gXEu+FxhjCB+qRDY6x1QGYYeNPRWC38OVx0A1nkFVrW/LBDQDPXqi4vqrgQ5xgxIGg9IVJRbLxaRu3C3bPQqO7q7b3R2FZpLqZAnVwjMyeuo13C1S3rNe0PY4Oa4AtcDIIOoII3C819hlGkcVp944hwp1e7GkOdlILXfwFzgOrV6WpUw0Q0ADkAAAPYK5Q6QhCAEIQgBCEIAQhBQEZj2P29nT7y5qCm3YTqXH9VjRq4+ixjjHtSuboOpWbTb0joam9V41HpTB8pPmF12xYDeuvnVzSqVrfKwUjTDnimA1uYOaNWkvzGecjoqjYZWjxS06aEQfOQVWTpF4RUnshWWDtTGu+vNcCgI1Ou20wrPUe1ziGtcY0EMcf9o1SdlwXf3byKNtUa39eo11JnzeBI9JURk2WnGMemV9pgD1T7DK76FWlct0dSeKjY55TqPQiR7q+2fYnduA725oM8mtfUM+pDVYcH7F6NN7X3FzVrAEHu2gU2ujWHbmPKQrGdmoW1UOa1w2cAfYiUouWCBAXSkgEIQgBUztguWMwm6z/ba1jR1e5wiPlPsrmsK/pAYy51zQtASKbGCq4ci95c1s9YDT/mQGRUbfqlWM3J0jbVSwtBG0lcvoRsPZRZbiKcJ3ot7y3rTHd1mEu6NJyunyyly9agrx66g4ujKdf+o+S3jss43NdjbW5kVmCGPOgqNbyP/qAfOJHNTZFM0pCEIQCEIQAhCEAIQhAfCFyaTTuAfUAoQgPoYBtp6aLpCEAIQhACEIQAhCEAKg9o3Zu3EntrMq9zXa3JJbma9skgOEggiTqOqEIDK8T4Nu7XwvfQfl+0HvEj9009/dMKVrVeYApzPN7gPoxCFFIspMsOF9n95WIIdatH79Rx/wDrCunC3Ze+hXp17i5DzTcHNp02Frcw1GZxMkTygL6hOKHJmloQhSVBCEIAQhCA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s://encrypted-tbn2.gstatic.com/images?q=tbn:ANd9GcSw90nvyfcsSOmyLTTPhkqoD2u58m40SF6q255DZ7DkUm6OWOT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24200"/>
            <a:ext cx="3342874" cy="250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8300" y="1751881"/>
            <a:ext cx="81661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Many myths, legends, and stories all have the same structure of events which Joseph Campbell called The Hero’s Journey.</a:t>
            </a:r>
            <a:endParaRPr lang="en-US" sz="2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en-US" dirty="0" smtClean="0"/>
              <a:t>Ordinary World</a:t>
            </a:r>
            <a:endParaRPr lang="en-US" dirty="0"/>
          </a:p>
        </p:txBody>
      </p:sp>
      <p:sp>
        <p:nvSpPr>
          <p:cNvPr id="4" name="Rectangle 25"/>
          <p:cNvSpPr txBox="1">
            <a:spLocks/>
          </p:cNvSpPr>
          <p:nvPr/>
        </p:nvSpPr>
        <p:spPr>
          <a:xfrm>
            <a:off x="520700" y="2895600"/>
            <a:ext cx="7556500" cy="14478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extLst/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the story begins, Shrek is living in his</a:t>
            </a:r>
            <a:r>
              <a:rPr kumimoji="0" lang="en-US" sz="26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swamp, wanting to be left alone, and generally disliked by all, but he’s gotten used to it. </a:t>
            </a:r>
            <a:r>
              <a:rPr lang="en-US" sz="2600" i="1" kern="0" dirty="0"/>
              <a:t>T</a:t>
            </a:r>
            <a:r>
              <a:rPr kumimoji="0" lang="en-US" sz="26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hen Donkey comes into his life…</a:t>
            </a:r>
            <a:endParaRPr kumimoji="0" lang="en-US" sz="26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300" y="1905000"/>
            <a:ext cx="75858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The hero and the setting are ordinary as the story begins. </a:t>
            </a:r>
            <a:endParaRPr lang="en-US" sz="2600" dirty="0"/>
          </a:p>
        </p:txBody>
      </p:sp>
      <p:sp>
        <p:nvSpPr>
          <p:cNvPr id="5" name="AutoShape 2" descr="data:image/jpeg;base64,/9j/4AAQSkZJRgABAQAAAQABAAD/2wCEAAkGBxQSEhUUExQVFhUXGRsZGBgYFxoYGRcbHBgaGhocGh4YHCggGB8lHBgaITEhJSkrLi4uGB8zODMsNygtLisBCgoKDg0OGxAQGywkHyQsLCwsLCwsLCwsLCwsLCwsLCwsLCwsLCwsLCwsLCwsLCwsLCwsLCwsLCwsLCwsLCwsLP/AABEIAK4BIQMBIgACEQEDEQH/xAAbAAACAwEBAQAAAAAAAAAAAAAEBQIDBgABB//EAEAQAAECBAMGAwYFAgYBBQEAAAECEQADITEEEkEFUWFxgZEGIqETMrHB0fAjQlLh8RRiB3KCkrLCUxUzY3OiJP/EABkBAAMBAQEAAAAAAAAAAAAAAAABAgMEBf/EACsRAAICAgIBAgUEAwEAAAAAAAABAhEDIRIxQQQiE1FhcZEjMkLwgaHRFP/aAAwDAQACEQMRAD8AxS0JSW03CAdpIGYNxPwieJSc1Db0ivDyzMKuAiIqtmjPdqS8+D9qahM1KSP7SlXzywFIwwWlwqrU5biN2+NCZI/op4V7vsyf9Qqk/wC4CMzsE0UO3W4B0hxd2RIGzBKgQCw0v/OpiyXKaoFNK1PCkeNc1BFhmpvDvePUTDc9O0WQWLSG4AuznfzcGBkrYHjvr92guWoasHcufdp8YDJJq4PAfxwgQFyVFbJcA2JAc0JYmv2Gi2WU1SBu82VrgMetb/OBw490FzQkXI1EWqWxd9woe776wNDDcWCqqspNrMwAAFjwo+p4xXKlBKFZqqLgEEEAEG56mkRwcsBQzIUUCpu5octrO9oc7N2eFIOY+b3glmo3Yd4zulQhLLl5zUBuOjdQ0CS5qgFAMaFGhDHUO79LR0yYcr66ku5HPjFZUGY68AzvGgEpdKghwRQ3UGqfl2gmbLTlBSc1BQgJA3i9Wr6RXKUyktvFxaoPTnEZyvetUl2tyeADgfy5aaUD2rUX/eK9RqBozP8Abx4oV1YHTT6xMpdNOpPOt98AESG0fj04REFvifvt3iZSXpfjrrHFNdCWrufh96QwPSo3vuIPPdEVAgA5WDv2+zBGHFA7Xal6MSCwfX7rBHsgp928HlCsAGUkkWv268d0RSlqUJ3HnpEqCx+L8huDGPJMl/NTcB6QwLo8WaMOX3rEilqV6xCYHpu+cMZ6ol6lgNGcAaVbdHYUg1I8ofqb/fSIuGepBvTdub7pEBIIVR7h2pQ6APw9IkQQmYlRBIr86M31ixC1AVd3IenFjQxVOSAwZknzVLGlOURlLJPldiqhP1vAMLkTVCiyl9WPya0XSZgUHBBEKVzaqZiS3mG/d97oNwZISzvui4yY0wgIgTECvpBKZjsN8RnynBMU9gCgREDXWJA0aIaxAmXZDHsR9oY6ARrcbgwmUpd91dDAvh1A8x3v2+2hhtiSZcqtvv6ekA+HBVW4fz9I5/4M2XYT4sUJeACReZlT3OYjsD3jGbOJAINHt9/d40/jXEArlSvypSVHmaDsAe8ZhYIL6aReLUSZvZbPYMn3jQF2JDDRufeILfUjTqOkW5c2VTsNWuOI3ERRPJeu88/TVtIuiC3ElioEJYU4t23PxrAyE5q07/HQ/tFipZUHDuTpV2a50uIukSykVLb30d78YPAiDU8oNhm3JejxatKQlQDUsetLxFSA1HLG35f3rA81Wj6s29vhAhheAHnSEpAuf8xbUaMS8Nl4iYlMwqJJAO/cbRd4TkAe0UWFgLbnPyivbhyiZxUzcoz5boRmEV1ffu9N8WBId7BmiuWLlulIuOl/gAaX4RqB08uPKRpUAuSL/C8QIOrPY3+UWNWgfc5v2ilQchvzGgDG7ffWEByyXqX1/aPZUxmHGnf+IIRg1FKlZWCUkmBlkOHDmwFn+6QDJZtDrUtdvtokmQVOACToOP1vDfBeF8TNSVmX7NDv7Sc0oWqR7Qgq6A2jUbKwWGw6gJUxE+YU5lTE5iEtQtRhz4gRMp0OjG4LZk1QzS5ZNWcA9TblroaRViJCkeQpUn/M4LltCOMfTcRtZOeVIKC8zMfaZjTK7JCQGqaveoEJvHWDBkCdTMhQSaVKVhqlnDEesZRze5JrsGjAFBFC1Rdv084ZScO5TlqGPRiH5614R05IVLBY5qacSO0WJQpbJFGDKVuGg4xs3YgbFqSSyatf1+sUC/z+/usGpQBKKQzhRenG5NzRoGMmgUN7X15RSYEJksEMKE7qOKRyZhqwbTfT7tHqFkGn8RAjzOFA6UFrO46wMDwLVd6EhJDlwxqQHcg1FYtJC2QMzuezj0au/jFiBmdik5TavOwuTEhI9msM7l/MRv3hxUMCWibQgOalswcVU4AcWcai9+0clKSz3FAQWI1YQdj1BkpNXsHOVISOFSHIN90BpQxKsocBgB/AfnDjsZcF1EMHDDedIWSqkQ2CWffqd8aIpC2ZLYnl6wMYcTpQNTcQuxcpid0ITRXmjo8bjHkIVH0nbUkqQEnmfvrAPh/D5UKO8lt9IbbTWAlSgKBI6E/GrRDY0sN8eX2DHFy9tGyWzDeI1lWIW+hAHQD94pwOD9q4aweIY9eabMP/AMi7/wCct0g7Y8w2SWNo6nqJHbF8+XkLBinjWovHsxAIa1+r6/Jn0HGNZs7YaSSVXNTuj3aGxEFGaWKglwdGu/Srxms0bphxM7h8AQjMGZ7Esatp2gKelSJmQOVPZId3IHV39IdSfZykOv3vygGgHKAdqykBaCAAospSagNceYebqIpStikgSZLGqnTRSbgpcAl2FAXvUcoFQh1HKCoPpVuJamjwVNAUaP5hrVXB+Ua3AYY4aQl2s6xqCRVjwt0gcqIBNgIAlJbUkn1HwEBeI5ZyAn9ZPdzDXZ6WlILM4Ku5LekA7YSJhkob3lZjcUrV97PGafvsYmwGzTNBVRIehZnIpQjdSC8VsMhBUFZlDQmpPDub7obYkBJCQGZksKByYq2lOPtESwS2ra1YVvFqTbGkCbM2Csj2kwKCRqHCQ9KqtDXE4LBSUhUtZnT3TYHIlr1Iq1qHpDqVsrKvDpVIqVVU2dJGRanJZ0kFLFJoXBGsd4i2dnxIQhKUZcOFHQFs6qdwIzU+UqL40D7Lws586JQy58yVq91RBAYgVIBHxhsjwqsLze0EszVFaxKlJl+epLFRUoDcxh5L23g8P+EqbLBSVIygvlLqJfcKXt5hvi3E+I8KCFCfKKUkOy0ktSqa1bNpx3Rm3PwikkZHHbNRhcTh1LUohftELVMWVqqkCpUbVMX43ZpScTOSAJYXKQNHCpYdqWzFNuO6NRt/YsrGLTKUWKUiYCGPv+1T1HkBjGSsTMlIVgcQppalAypt2yqdIc3QWZ3cViobj9QkJNvT2xuGYsWST1Ud1rntF3jTFH+mTLF1kPySCfjlEUf4iYEyl4ec4ZcunBSDpzCk9jC3xJjBMlyasznqRbrDjG+LMWKcHNIGUNUgO7a2uzdIbSklAI++cS2R4exCvMmVMa4Upk67lEKZqW1g4bKmFKZhSfZktm3VaouKxvJodCgIfPubMWDk0anVoJxmGzS05XYB78A3w13wdjthzgvKhLgoU5LWtqQxzZfjF8zBmWGIIfifqWvGcpCoxqm106ReZJcpF2fStHAe9YhiE5SR2etNL9IqQo8H4RuIKwTe0SpmCgai1rEa+ukF43LmSQfeVWmtBQqZhubjAKJik5VJVVwAAC9NX+7Q0xs1JlipegArQAvR+QDxDWwBcawDO9X3U0gMmLJxzEkxSmNEqQHIuOcNgk1esKBDmXLpTn0hopEsInMQm70gzH+HVCWV7g5HD+Yq2ZSb3bsI2Sl5srsMySlQ+B+MY5ZuL0aqNoxP/oQ4d48jT/8Ap5/Wn0joj4jHwCsckrlq/tINNdfT5RRhUkJBBZIOZf8AlS7eoirCbRorNchmFrQdjSiVhiXd0kP2A+MY1Wgs+dhLorUlROr1DtXcd2/nBux5JJoDvfjHmMclNG96hZ7gj0MFSdoCWkBIs37x17cTJGr2avMxautuJbl9ItkpBXMRvAJ5sQfgIzGC297JNXKvrf5wxk7YTmUVAgqTSm4k/P0jjnjkjVSQo8SYIS1Am+7rCHFrdQ1YXFAXrQaRpfFUxKwo2WS6TdmZ7wpwC5aCM6Mw4mz8Nf3jpxJ8bMp9nuzcItR9oFAJSQa0NSABvNbbn4w92xiSUEaMTvrYP1MA4pR/qZUtLBArlApV3J3EiJbdntLWR/akDe5f5REttEhSCyANGCR0AEDrDzuEtA7qf5QVLDy0DVk/AxTMTlUVWep6U+AEShA+0p7TEcVJPb+Ypkh8Wl3YKTxLBjbmTAvthMmoJ0dQ70+EMdgEHFIUf1gtG0VX4Kj2bLxZ4xOGSj2Mt1LzAGYlaMuViDlUke0HmNiwYPcR872htSbPYzphmZaJcCguwYRqv8Ypoz4VKdEzT/uMsf8AUx86n4hqC8R6eMVBNIqTdjHDIQvMDNShTeQGgUrQE2Ao3XcI0OwPDgQZSp8t1KLtMUUIGuhDtvrWMp4dwntMTKC/dzOX1YFTN0j6WiUkn8RPtGtmc+unSMPV5XF8U+/7oEMjJxHtCvDpCFoRklFLzJakiqU+YlIDv7oBS54xnsdt322DMrESwjEJWFgkhK2KwVDIahwSG/tBpG02bIQtKThwMKtJcmWls1KhYsp2FS8fM/GMkDaGJAtnCn4qloWfVRjk9BneTI8d9b+uv+lM2Gb2uHC1h2QGT7wAFgBq4EXbAwUoTipKEAql+VkgMyhYNQnOH6QF4aUtUkuQwDDeKa770h3syWPIof3J71+KE949LrQMvxMwgEgaB+rfvEZaQpK0ABiF0O8+YevwgXb+JXL8ktGdcxzrlSE1dTWHxeE2F2xPkT0JxIRlUWzJcNVtSaORugoQ/wAZIHtkKumYgt/qS4H+5IED7VwKZku1GzC4vVw3CZ6QfiJeVEtX/jV6ZsvyMDTcUnKczAAMVEsBlUQ+4MCmAD5DttP4qrXNHe1+VoGTLvXTW/btD3xegJnKA90gLcV96hampBhPhmCwCCRqEgOR9I1XRmykGkWpLxUQziJIjRCJqLxXLvFkVi8DGWoSH6iGmGmMhunOsL5VYLkS9eg6wFIZbORV/wC6/QRpcMl3Fz8Pt4SYNLHLo/8AEHYfGgLy3Vlru1He3aOXLtmsWMv6ngfSOir+ojoxKsw+H2oQQFhqw/2xjsyUJQfecgperBIuLFyT/pL6xm8FhfbLbcCTpQD77wRj9lmUtpZJSQ4CjdiXFL2eOmUYtow3RVSuUksTckl8xO879LxRmpWOEwgNl7W4tEkERvFeBdHImAXDwZLxpKwADUZQGNdw4wFMIjjNKQFAsQXHA6QSxphYZtOcFLLGgt3gWXVQEQWsqJUS5NSd5N46UCS8OqjQmH4Mg4gqeya86ClIn4iW6UjerXgKP3gXYxeYvkPVTn0EEeIWBRyV6t9Iwr3gN8NNyoSo1YD4ftAm05rJV/krzUP3EQkUlIJ3P9/esAbenkLmMKFXwCAPhEKOwIYJA8rCrFy70ag+98abwnhR/USqA6nkAYz2zU+ZtG+kbfwbIJmlQ/KkDveNsj442y4rYl/xcW+MQN0lNNzrX9IzuyfD650szvKiUHYqqVkXCU6gaqoNKmND4wwBxW0lIslCEBav0hs3clRb9oLx89MuXkSwSlJSkDQARGKPsQS7Mjs4JlzErY0sx92nC8bHZmOnzFhMtAmKIcMQ5bVjGd2bgVTKoQVNrQAdVUjeeDfB6VuvFSwUkAITq7uS7bg1HuYxzY4y3JDoJl43GgJE32UpOq1rDtuFbxnfEGCw07EKVLzOw9osKPmUAA7GlgBTc/GNXt/wVKTIQMNI/ESWtRSa73aoFt/SMfj9mzJH/vypktvzEeW36hTXfHJi9Njxy549MpfUeYPZszDYZM4ELkLAKimhQ4CfMDZjrY8KAmbGmMneygRyJHyeIeFNuJyewmAFLKSUqqlSSS4L6MbQn277TZ832MoKUhYzy1KU4Uk6Ozuk0PfWOyLb0+xMf7dxxlpzJQZhFCkEO1qPflGLx+OXicqRJVLlpLqXMDMNW6aB3eKJ+28Qq5S77ifnFGWdNOUlZcO3uht+lOcbRg/KJN7i9rSQkhUxJFeRoG9fjGTx+10zCZLkJNUqY+ZW4gXFAx3wEvZGRQEwJBYG7nqYP2Vg860zFe4k+U/qLsT9IzdJ0UAbe2XlkylqWQzgsHqfMP8AL+b+YzeBRmU9XSNTRRqTX8tjx5R9I8SYV8IsB/KNL+RQzf8A4j5u2Ucw4Z6Pox56RUNozl2TxMuruDRNRZ2Fv3igxMrcR0pLuOH3zjfpCIk2iCbxNorN4GIIkmsFS5rNugIXgjQdYaLQ5TjnYXq/SG8qSgsr8wcdNe4jHyphBHCNDsfEFSWfe/b+Yyyw1ZSY09l/f/y+sdEf6hG8946OfiyuQn8O4fK5/V8K/E/KPdszPIFakMONT99Y7AzmFS1gLjTSBdsTHKBuHxisacp7I8C5VB6RUiLsSGaunxgeOxEs9UXMeLq0Qi5IYQmwPDrF0miFKitqR6E/h8+PGExBmwEuFq0oB84q21NKlcgPWsFbDPkL6kcN/wBTCzGzMyyxDvvqN0ZR/cwG2OVkkpf9A9QIRT1FZUrV1Hfc7t9ReG21QVnKGLMKXowHrFMuWnygV8yQaOfeoDuFju5RMBDORKCSBuAHYCNb4VxKUlbqAN23gBviRGUWqvQxeJ2RaTuJB5WjfLBSjRoj6F4k2MlOHVPlkZqKmXdThKU2HACugj5jicRnIS/vKCehU3wj6bgNrTJ0hUpISAUFBKnOYlJHQcY+bYzZy5E8BYYhQf5RxYfUw5vFe0D+Zt9jZUKSMoYUG4RscNtJJawLx8/lYgZXcQXJ2iUnMG5GNsmPl0B9Pkz0mx7RZNSmYkpUAoGhBAYg6EG8YnA+JkNVQHeHmG2xLVZQ7xxyg0M+a+NtkDBYoIlv7KYnPLDvlqQpI4ChH+eN3snZaMZg0JnEKUKoN8pAajNQ2I+YeFP+I5RPkoNCpJUEnc4BP/AQX4ZxmIl4dB9iFoCRQLGchtAzdHisnqIQhHk6YCHH4ESSpORKFJIdgN+nCo9IXTMY0ttap7Q98U7RRNUJiHYpDvQuHBCgbHygRkNoTmYJ99XpvJ5fSNVK0hkBJM6ZlckO6z65ezn+Ye7W/BkHKB5fLuYlmPJvlFWypKUJQ36mJN3UrISe7wZtbDCZLGckCyuBFHO9vlB5SYIo2KFzJBTMKi9HLOUqQCDTViK3oI+azllzm97XnH0jwqXQoE+VIFeIeg6BPePn/iGTkxU5O5ZP+7zf9o3g6k0TJaAUGD9kSM0xINRWmhpr3gBGsN9gyzmBGih2NIuf7SADESMpUNASOxgdQjQY7BBzlSwzEDsRpxHxhAsN98YIytCJqgqSnM0CPSDtjF1MdK/X4xV0ikCElyCKiGOyp7LI3wXtPDJYECtz8PnCnDFlgcR8YfaHRoa/qT3H0joV/wBSf0jt+8dGfwxhsyWzM4YvbprAGMVmmHhTtBxmEkFnBS2p3VgLaaCFqIpQHuAD1vGOB0xA+PILENUP/P3pATxasWH3vitUdKFZ4iGOLwmRKXIDh+Ntw5wJgZbrA3kD1hx4nSAsAH8o9XiW/ckC6FstSAGIJ40DcrxfipOUBNqBiagjmPpAaEKJCQCSdAHPpD1WGStCUqvL0CqkN7pyuUWu1GhTdCRbsNsPIVOLFfmEoFlAZQCpdXBbMAOJO6PFbVmTJqZc/wD/AKJZSlRCmzoJArLXdCn0dtGgTaC1qbNlKSn3ZflQhyRlSAeA8xFTvIiWGnBUxyGJSEjUU+cc/G7b7YF+0cAZBzAhSFELQsAh0n3X0J32gTDJCVAEqdg2YuX+HGNAVpVh8irhTJ/16d37RmCGNLgU4aNBgk5afhh5DHdfQfFoji1U6mOlUUeAHxjyd7ocab+sdsuixls3bRSgBO7Kp+V/hFWOxxWMy/MGCVOagCg9ITyVsDz+kFyllSXHEKsxADm+5wP9Qjzn6eKlyQDjYPgg4ioUpALspTAcGFzDSb/h1jEOJeJlFrBSlj/oYzJxpXR1JX+VQJcEWY3izA+OcZKYGYJgGkwOe4Y93jRTnLrRbVDhXgjag/8AEeImI/7ARZhPBG0iRmmSpYOpWCe0tJ+IgjA/4qKA/Ew4O8pX8iPnBs//ABSlMCiRMKtyikD0eE55uiRbtXw3MkTpEqZPVMCwpSifKPKUulIJN8w57ovw3itUkkJYy3pvA4Qv2/42OMEsIlKlqBKSy3zJUzght6UkHRoTSJizMdMrOlKSVBwCA7Okg1IHO5jlyel+I/1AsfbY21KmrzIPnKQcmpVUM4pmoCeB5wnXIIZRqpV2+A4ARXs9varUUkq/KwHlTxbUw6RhMz5jrG8IRxRUV4Q6bLJMz8JQ1q3Z/jDidMEwKGigFD5+sL5OHSBd4KlyAKAigYXh3Y6IbNw6ZKQgEe93f5t8IxHjaS2JzfqQnqQ6T6ARq9tKKTLCEKXUlkp1Ia70jPeMkhYlzMhQQpSSCpy3lIO4WVQbo2gqlZMnoy8q8PvDaaL5JPYmEAuIZbO2kJDkpJBpQj5xrNNx0ZGhnSfwy70L1OY0U/wjMbUlMpYayj61hltXxAQyUoZ0hTq1BswSfnCjEYtU11KYFwCw3BhGeJNdgUptE8JOyTArvyIYxCWIgoMY3YzUzMQmYDlIPl+Z/aESqK6/SKVKZRIpqOtY5U14I6KsZf1CY6AM4joq0FjvZ2ISBV7Nw/aL9sSgpKCN4SeTk/WM8ZxDiHWBUtUtlMKZkv20rrHHKPFqSGKZpBJpERKCrOGuSzDmdIKxUv2bOhyqozOAz7ga21LcIGmS5kxlEeWwJZKRydkjkI3T1pkNBWAShBcLCiLFiEg8rn0gnFYdcxJmqqgEJCiwc/pSLqIvrEti7FzELmn8APmWDlFNMym1o4eD8X4glpP4KSFJGRKymksbpSFOEV1LqOsYym+VQ2xg+OwE0IqE4eSWZDnOvioNmmHe9BoBDDZmxZYH9QueZMr3c8wJQF//AFpzFSqtUt1hNJQcRMAJWtZqaOSBxd+FtRDHaWFSCVYiauZMAYSkMyALAqIIYbgQb3vESbS4t7+i/v5YDKZM2fKKSEzZjhgpmTUqLNmG86WiqbKwk0DIlUsmqToWGjOIBw0tPs8xSkJqQmqgAHU5rVmdmFjozqFLVmqS7/wzW0Zox+FbdSd/cQy2mkoID1BcNrqPn3gcS81B+ZjyrWDZmHXMkgkMupD/ANpqRuL13X3wJKlqUkqZt/8AaSHA62HGNYSrvwIilQUst7oYDlvPNo6aaWb42F49kynSSmxuONvhWPZ1q9DZ6seoIboY6VkTVFoVzJjU6wLiJzMx0cizF7egP8Q0/oCpeVwCtwNWKWryq3Uwum7PWugBfK++1FppqCD24iJ5oQfJX5npS0AbRWJayNLjrBWzE5glyxPlD0JILfTvCzbMsmaSC6cxSCLeWn0PWM4L9Q0k/aSRin0b1ghEC4eX9/f3SD5IryrbdGshRZbNLZSKZWHz+Zg5eJyrWUFQORJScpSxTMSrXSh4QvxCmQTy9YFmByPMTzLwcETbNTgcbKCAc4BNVA+8FNWwqNx3UiU/bUsGhWrkG/5NCeRs1YS5AAZ6kObM2+8NleHSwKlAUsA5GpjPhHtsrkyMvbx/Ig9VN/xiI21OLsUp5CtnuXgjZWzJLnzlbXYjcd1W4wwweBkOSEhQFNTVLZrmtwIq4IexIibOmEAzFkmgZTXtZoN8S7PyYQVfKpJL3dyk/wDIRo0JSkeUANSgjKeItqKUlcooABJqS599JGlNDyiuStUJ9GQ1iyYl5at6VJPQ5h8WgrDYV0TVapyNwdVfSLtlYbNnGhT6u4/4mKclv6GdAm1JRCJR/sy9iYowqaL5OOhEPNrYdsO36W7AtCnYlZuUmigaaREXoRTKjzECvOGP9AFAql3FFI1BG7f98oXzrCNk7QHLFAd4btEBaDkSM2GK9ULDj+1Qv3A7wEExKdjZB48ieWOhiCsZLIPz3gQ8wiUlAUKOGA14mnStoW4meFqdnVvIp0Fu/aGGBnlIWhb50qPfX4esc2S6Rpexh4gw4yyllaUJH4eYpKyFe8AAARvqWteF0tSXAEs4kXSFhSHV+pQSonKK0KmZid0FY5Y/pZedTATSo0zE+UjKx4K1oGgWSlJqB+GfKxJbezkDUXO7ShjDDaxpPw2OVcmN9pHMmQtZqELSUJH4QPlDpAOUMFkBgXDVpVThsAvETSiUlADlSphDhIc+ZSlG/ANU8KNwkKEpIVQZlKOiXYB95pzi1E1GRMlHllJNUBiZ6qtmUCzUfLuI6Z4srivz/jbCdBE6ZIkSSmS61BlFQ8q5igoAHN+RNacAWGql8rCzFOZksJ1GUWatU++oEP5gTpRxBMyXNLqDPvT5crANXdexbnF+EkKEqqkk3KWYAl9Um/FjEuaS07f+yBYprpAZQYhJDMAzGrF3J+kBBSUjj+Umo4BT/Y5XI22uoWlwpwTzAuGNRo4JZqmEs9ZUok0evPjGuKDasTGWDxhUE1IKVPva1x+XSuoMXrmspR90LDKSLAuC44FgRzIhdhvL1bn04cOMXKJmZidQwbekUB6Bu0aOKuxFgWMpAtqRv+y/eCQlwl6qSAQ1lA5SC29mH2BAkmWyAblT9gkE05kdoKwR91J03XoCWHY9hGc1StDCZOGSlQUQ5Skt/qLuNHIPcdx8SAkJIAyguW5nqxL94njJ9xZiAORfqGYjg0DS8SXCT+mmgZ825rg14m1hCTe2AXKwaS66qejhqvrzqQ43b4E2xg0JQvKFMVORmJDtldgARRnO897/AG2QJIFCbGzvwsQ4684lN2h+IlaQ4zJKgavRlNv94luXCHHndj8CUbJVQIBU4BDVqdPQ04c4JkbKnlJAkzCrUBCnYEubWcX4Q2w885VkVCCSHck+d2rYkBif7mhph9qgqlKdqqBfcsODyIS/MnWsX8dp9dFJmIx2EmM2RXlcrce61Ki4qYWrQqig4PLUHjzj6iJ8ucoIWCfaBZIFHdGYBxXM6FBzorpAoEoTUDKMmZIPlBTQq8wcUoH4DMNI1/8AQ/kJoycmfip6kZEpHs7GgDtRwp3oBSHisUlSFIxCZiGoV5vKF6+VLDKab7Rq8LsxGXyrCXWpNhQ5idLuK9YjiNms4yoUCpINnJcEUVSj05xy5M2R/wAa+w6MNjcC2UqJUkksoA5GcAhhVJG4t1ivDrVKUkgkO6VFtyUH8wb3gY3cyYjzoWggVcEAFmd67vNEUbOw7pJSFFJJHHid9a83jJevr9yYqF42esBJE1RJGrMSN1GbX5xntqpeYQsMo5QRuPsw7cKRu5ZlAMlIFmagFD2303QHjMFJm5ah0hnPDMx6EnoYnH625XKwMHOGVeUe7nlBX+0n6RfsaRld7glJ6KPyMazC7Ow/lWseUgZhWxDOaXobP7x4NObsuWguC+Z1PRxXKaCxcPzMbr1ceNCl2Z3EyAtKgxqLc6P6xmdj4YpmyybKKh1SkP8A8vSN4vDBL0orNQXelu57CF2IwYSRRsqysEcd/MAU4axpj9QukIz6s0rEkgOlVxz/AHjtq7PrmTY1Vz4c69ofYqSlZqGAD9jTnVRYcXiuWkNk7dbxusz+QjOYOWR7SX+oDuD9T6CBsVhykI4pPotXyjSqwyXDflo/UH75RLE4JKikkOyMqRpqS/eLWZDMlHRq/wCgl/8Ail/7U/WOivjREB47BplzVgMw6Zd0eTUHMSWJ+6v2pHuJkJCitU0KeoKc1QbPSkWTD5lVuD6GMOWki2SlJzByHS7kF94aognAzRKUDlKke7lFAUk1Plu0BrWUgEAFzQGxYWrEEklbpCaVAbQ7q8R+8Q1f2JsYYgkfhpoHy1Gt3taz005Qy2bJQlPmANN7FqFzV7gVHAaQkw2dIQSSL+Uuz0FQftzBe0JrAGgJFA9WIqRWtaRhki5exDQfi8YCMqLaqGVjV6D8x3mkKsRtE2cjTXswitE45budaV7fPhAUxRNHccfusXjwpaBs9xOJJoocK794rSB0yw1fn9v+3WRWTQl+b+hitcxwAaj1EdUVqiSUu44QwQspINC1/wC4H7vffaAUJBDORrEwsi9Rb0gasAmbigWBsDfRjv6R0zE0ZqUI1H2YBK9/SIJVCWNAG5yBmJdxVz/cC8QmLBSneH+MDhTUFYiSRyh8NgFrxOZnFnfqAP3iOHnVIfRx6P8AWBrxxh8EA5wk/KVOffSSdasr5RGdOYI1ylgeFKD17iFoxCt+nyjgs1rrGSxbsdjI4spUhYLEEHsW7tBAxQTMCjZKg45Bi3rCnOKPvr3jgQa8G9Tb0huCCzT7K2qpCz5iGyECjHyqNt7UfjDVO3gv2q8xYqTpYFLHiCClKho4Affh0zKk1tBSD+CwvnY8QQkj1+EYyjQ0zd4bHS1KlknMF5klxmHmCcyaWZShXcuG2zFyZgQhSBmAys1StLlY4+6TxBEfMMPjFpSEgnyqCknqFMd+/pwj1G25iV5nBIJVVILEkq9XIPCJWDkXzPp+0sDJAzhIyE1Kcoy+6H8wrUbtTGfxEmQbJmrUXSwUE8qlrgJNt8YnHY3Oc7jzVID0N9bbjvvFXtATqA8bY/SQS2xOVj/G4SckFQSpKb3C6aWOnyizZ82Yp0pXVrFKwQ6nLMk6wo2RjzLJClqykEEEBQ4hj8YIlTSo5pEwy1M6kp8oJZywFNI1eGHlIWjQo2VPUh8qiBXMCCzUAOWosBUaQn2jgsQlyuUsJdwQHBDeWocWhxsvxjNSgmakFiAVj3t6SofmHERqNk7RM1ImJLJOlGL3KXtescuSKxStIpRs+XLxjmnX1itM8O43E9rx9fGypCzmmSwS1ylI7tfrGO8R4LAhRCErRMH6WCT2oO0XDMpOqE8bRkkYndc3+/TtFiZ1BwA6PFKpDWH1iFR1v+0bPH8iKZb7aOijIeEdE8GFBmMwyEkGpFrMoEmmpBDvzfrFcyQVrI1gZeKKyL7r6Q7koJQZgLKSa0ZwPLprV+Y0jmm3CKsaBEYfOlP5VXSfyqo5HA/PpFEnZxW+SnAByCLgi5Yv6UeCUzHBToUgixZ7+qfWCMLjCkijuCK1q9DE85pOhIKxeFQlBs4YszsQ9nq1TTm0IMTMdT7tH+6wZiJ6qgkuK3cDk9ekKcSXLxeCDXbA5SxYC3ccjA0yaXr9Y8z1+sWIVUnvyjsjGhEEq5Mex+kTQl70b700iySjNePBLHNrP8KRdWBWRWn7RMsRpUxevykBhWPculm3Q0gBJiWP7xAoo4i9aKPFYs+guPpABSlXCLCkx01DNHM5EFARFIkk7vukezEXG6PEb+UJoCIMTRHixHSzpBQFjhhzjlKAisRGZE0BfLnCutCH1+6epgmbiARSzCoPGlOAoW1hakWiY+kJwXYwySXSsA2FObj5D1gUqcv974rCy0SeBRoR6ksY9TM++0QQb/f3aLCG7CKA5ZvFkiaUmlDbuGihRiWbT7vCbGGyZifOFE1FGs9KRfgdpKluErUncxbmG9YWhTx4T9YVfMLNAnbU1ZCis5kj3mYnm1+sDz8U6iSSSauB8YUy1a/dafOLpc4g+kNUvBXJhntTuiYVAqJpNIkmdf7+7xXJDsJycfSOgT+rT/d2H1joOaHZ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xQVFhUXGRsZGBgYFxoYGRcbHBgaGhocGh4YHCggGB8lHBgaITEhJSkrLi4uGB8zODMsNygtLisBCgoKDg0OGxAQGywkHyQsLCwsLCwsLCwsLCwsLCwsLCwsLCwsLCwsLCwsLCwsLCwsLCwsLCwsLCwsLCwsLCwsLP/AABEIAK4BIQMBIgACEQEDEQH/xAAbAAACAwEBAQAAAAAAAAAAAAAEBQIDBgABB//EAEAQAAECBAMGAwYFAgYBBQEAAAECEQADITEEEkEFUWFxgZEGIqETMrHB0fAjQlLh8RRiB3KCkrLCUxUzY3OiJP/EABkBAAMBAQEAAAAAAAAAAAAAAAABAgMEBf/EACsRAAICAgIBAgUEAwEAAAAAAAABAhEDIRIxQQQiE1FhcZEjMkLwgaHRFP/aAAwDAQACEQMRAD8AxS0JSW03CAdpIGYNxPwieJSc1Db0ivDyzMKuAiIqtmjPdqS8+D9qahM1KSP7SlXzywFIwwWlwqrU5biN2+NCZI/op4V7vsyf9Qqk/wC4CMzsE0UO3W4B0hxd2RIGzBKgQCw0v/OpiyXKaoFNK1PCkeNc1BFhmpvDvePUTDc9O0WQWLSG4AuznfzcGBkrYHjvr92guWoasHcufdp8YDJJq4PAfxwgQFyVFbJcA2JAc0JYmv2Gi2WU1SBu82VrgMetb/OBw490FzQkXI1EWqWxd9woe776wNDDcWCqqspNrMwAAFjwo+p4xXKlBKFZqqLgEEEAEG56mkRwcsBQzIUUCpu5octrO9oc7N2eFIOY+b3glmo3Yd4zulQhLLl5zUBuOjdQ0CS5qgFAMaFGhDHUO79LR0yYcr66ku5HPjFZUGY68AzvGgEpdKghwRQ3UGqfl2gmbLTlBSc1BQgJA3i9Wr6RXKUyktvFxaoPTnEZyvetUl2tyeADgfy5aaUD2rUX/eK9RqBozP8Abx4oV1YHTT6xMpdNOpPOt98AESG0fj04REFvifvt3iZSXpfjrrHFNdCWrufh96QwPSo3vuIPPdEVAgA5WDv2+zBGHFA7Xal6MSCwfX7rBHsgp928HlCsAGUkkWv268d0RSlqUJ3HnpEqCx+L8huDGPJMl/NTcB6QwLo8WaMOX3rEilqV6xCYHpu+cMZ6ol6lgNGcAaVbdHYUg1I8ofqb/fSIuGepBvTdub7pEBIIVR7h2pQ6APw9IkQQmYlRBIr86M31ixC1AVd3IenFjQxVOSAwZknzVLGlOURlLJPldiqhP1vAMLkTVCiyl9WPya0XSZgUHBBEKVzaqZiS3mG/d97oNwZISzvui4yY0wgIgTECvpBKZjsN8RnynBMU9gCgREDXWJA0aIaxAmXZDHsR9oY6ARrcbgwmUpd91dDAvh1A8x3v2+2hhtiSZcqtvv6ekA+HBVW4fz9I5/4M2XYT4sUJeACReZlT3OYjsD3jGbOJAINHt9/d40/jXEArlSvypSVHmaDsAe8ZhYIL6aReLUSZvZbPYMn3jQF2JDDRufeILfUjTqOkW5c2VTsNWuOI3ERRPJeu88/TVtIuiC3ElioEJYU4t23PxrAyE5q07/HQ/tFipZUHDuTpV2a50uIukSykVLb30d78YPAiDU8oNhm3JejxatKQlQDUsetLxFSA1HLG35f3rA81Wj6s29vhAhheAHnSEpAuf8xbUaMS8Nl4iYlMwqJJAO/cbRd4TkAe0UWFgLbnPyivbhyiZxUzcoz5boRmEV1ffu9N8WBId7BmiuWLlulIuOl/gAaX4RqB08uPKRpUAuSL/C8QIOrPY3+UWNWgfc5v2ilQchvzGgDG7ffWEByyXqX1/aPZUxmHGnf+IIRg1FKlZWCUkmBlkOHDmwFn+6QDJZtDrUtdvtokmQVOACToOP1vDfBeF8TNSVmX7NDv7Sc0oWqR7Qgq6A2jUbKwWGw6gJUxE+YU5lTE5iEtQtRhz4gRMp0OjG4LZk1QzS5ZNWcA9TblroaRViJCkeQpUn/M4LltCOMfTcRtZOeVIKC8zMfaZjTK7JCQGqaveoEJvHWDBkCdTMhQSaVKVhqlnDEesZRze5JrsGjAFBFC1Rdv084ZScO5TlqGPRiH5614R05IVLBY5qacSO0WJQpbJFGDKVuGg4xs3YgbFqSSyatf1+sUC/z+/usGpQBKKQzhRenG5NzRoGMmgUN7X15RSYEJksEMKE7qOKRyZhqwbTfT7tHqFkGn8RAjzOFA6UFrO46wMDwLVd6EhJDlwxqQHcg1FYtJC2QMzuezj0au/jFiBmdik5TavOwuTEhI9msM7l/MRv3hxUMCWibQgOalswcVU4AcWcai9+0clKSz3FAQWI1YQdj1BkpNXsHOVISOFSHIN90BpQxKsocBgB/AfnDjsZcF1EMHDDedIWSqkQ2CWffqd8aIpC2ZLYnl6wMYcTpQNTcQuxcpid0ITRXmjo8bjHkIVH0nbUkqQEnmfvrAPh/D5UKO8lt9IbbTWAlSgKBI6E/GrRDY0sN8eX2DHFy9tGyWzDeI1lWIW+hAHQD94pwOD9q4aweIY9eabMP/AMi7/wCct0g7Y8w2SWNo6nqJHbF8+XkLBinjWovHsxAIa1+r6/Jn0HGNZs7YaSSVXNTuj3aGxEFGaWKglwdGu/Srxms0bphxM7h8AQjMGZ7Esatp2gKelSJmQOVPZId3IHV39IdSfZykOv3vygGgHKAdqykBaCAAospSagNceYebqIpStikgSZLGqnTRSbgpcAl2FAXvUcoFQh1HKCoPpVuJamjwVNAUaP5hrVXB+Ua3AYY4aQl2s6xqCRVjwt0gcqIBNgIAlJbUkn1HwEBeI5ZyAn9ZPdzDXZ6WlILM4Ku5LekA7YSJhkob3lZjcUrV97PGafvsYmwGzTNBVRIehZnIpQjdSC8VsMhBUFZlDQmpPDub7obYkBJCQGZksKByYq2lOPtESwS2ra1YVvFqTbGkCbM2Csj2kwKCRqHCQ9KqtDXE4LBSUhUtZnT3TYHIlr1Iq1qHpDqVsrKvDpVIqVVU2dJGRanJZ0kFLFJoXBGsd4i2dnxIQhKUZcOFHQFs6qdwIzU+UqL40D7Lws586JQy58yVq91RBAYgVIBHxhsjwqsLze0EszVFaxKlJl+epLFRUoDcxh5L23g8P+EqbLBSVIygvlLqJfcKXt5hvi3E+I8KCFCfKKUkOy0ktSqa1bNpx3Rm3PwikkZHHbNRhcTh1LUohftELVMWVqqkCpUbVMX43ZpScTOSAJYXKQNHCpYdqWzFNuO6NRt/YsrGLTKUWKUiYCGPv+1T1HkBjGSsTMlIVgcQppalAypt2yqdIc3QWZ3cViobj9QkJNvT2xuGYsWST1Ud1rntF3jTFH+mTLF1kPySCfjlEUf4iYEyl4ec4ZcunBSDpzCk9jC3xJjBMlyasznqRbrDjG+LMWKcHNIGUNUgO7a2uzdIbSklAI++cS2R4exCvMmVMa4Upk67lEKZqW1g4bKmFKZhSfZktm3VaouKxvJodCgIfPubMWDk0anVoJxmGzS05XYB78A3w13wdjthzgvKhLgoU5LWtqQxzZfjF8zBmWGIIfifqWvGcpCoxqm106ReZJcpF2fStHAe9YhiE5SR2etNL9IqQo8H4RuIKwTe0SpmCgai1rEa+ukF43LmSQfeVWmtBQqZhubjAKJik5VJVVwAAC9NX+7Q0xs1JlipegArQAvR+QDxDWwBcawDO9X3U0gMmLJxzEkxSmNEqQHIuOcNgk1esKBDmXLpTn0hopEsInMQm70gzH+HVCWV7g5HD+Yq2ZSb3bsI2Sl5srsMySlQ+B+MY5ZuL0aqNoxP/oQ4d48jT/8Ap5/Wn0joj4jHwCsckrlq/tINNdfT5RRhUkJBBZIOZf8AlS7eoirCbRorNchmFrQdjSiVhiXd0kP2A+MY1Wgs+dhLorUlROr1DtXcd2/nBux5JJoDvfjHmMclNG96hZ7gj0MFSdoCWkBIs37x17cTJGr2avMxautuJbl9ItkpBXMRvAJ5sQfgIzGC297JNXKvrf5wxk7YTmUVAgqTSm4k/P0jjnjkjVSQo8SYIS1Am+7rCHFrdQ1YXFAXrQaRpfFUxKwo2WS6TdmZ7wpwC5aCM6Mw4mz8Nf3jpxJ8bMp9nuzcItR9oFAJSQa0NSABvNbbn4w92xiSUEaMTvrYP1MA4pR/qZUtLBArlApV3J3EiJbdntLWR/akDe5f5REttEhSCyANGCR0AEDrDzuEtA7qf5QVLDy0DVk/AxTMTlUVWep6U+AEShA+0p7TEcVJPb+Ypkh8Wl3YKTxLBjbmTAvthMmoJ0dQ70+EMdgEHFIUf1gtG0VX4Kj2bLxZ4xOGSj2Mt1LzAGYlaMuViDlUke0HmNiwYPcR872htSbPYzphmZaJcCguwYRqv8Ypoz4VKdEzT/uMsf8AUx86n4hqC8R6eMVBNIqTdjHDIQvMDNShTeQGgUrQE2Ao3XcI0OwPDgQZSp8t1KLtMUUIGuhDtvrWMp4dwntMTKC/dzOX1YFTN0j6WiUkn8RPtGtmc+unSMPV5XF8U+/7oEMjJxHtCvDpCFoRklFLzJakiqU+YlIDv7oBS54xnsdt322DMrESwjEJWFgkhK2KwVDIahwSG/tBpG02bIQtKThwMKtJcmWls1KhYsp2FS8fM/GMkDaGJAtnCn4qloWfVRjk9BneTI8d9b+uv+lM2Gb2uHC1h2QGT7wAFgBq4EXbAwUoTipKEAql+VkgMyhYNQnOH6QF4aUtUkuQwDDeKa770h3syWPIof3J71+KE949LrQMvxMwgEgaB+rfvEZaQpK0ABiF0O8+YevwgXb+JXL8ktGdcxzrlSE1dTWHxeE2F2xPkT0JxIRlUWzJcNVtSaORugoQ/wAZIHtkKumYgt/qS4H+5IED7VwKZku1GzC4vVw3CZ6QfiJeVEtX/jV6ZsvyMDTcUnKczAAMVEsBlUQ+4MCmAD5DttP4qrXNHe1+VoGTLvXTW/btD3xegJnKA90gLcV96hampBhPhmCwCCRqEgOR9I1XRmykGkWpLxUQziJIjRCJqLxXLvFkVi8DGWoSH6iGmGmMhunOsL5VYLkS9eg6wFIZbORV/wC6/QRpcMl3Fz8Pt4SYNLHLo/8AEHYfGgLy3Vlru1He3aOXLtmsWMv6ngfSOir+ojoxKsw+H2oQQFhqw/2xjsyUJQfecgperBIuLFyT/pL6xm8FhfbLbcCTpQD77wRj9lmUtpZJSQ4CjdiXFL2eOmUYtow3RVSuUksTckl8xO879LxRmpWOEwgNl7W4tEkERvFeBdHImAXDwZLxpKwADUZQGNdw4wFMIjjNKQFAsQXHA6QSxphYZtOcFLLGgt3gWXVQEQWsqJUS5NSd5N46UCS8OqjQmH4Mg4gqeya86ClIn4iW6UjerXgKP3gXYxeYvkPVTn0EEeIWBRyV6t9Iwr3gN8NNyoSo1YD4ftAm05rJV/krzUP3EQkUlIJ3P9/esAbenkLmMKFXwCAPhEKOwIYJA8rCrFy70ag+98abwnhR/USqA6nkAYz2zU+ZtG+kbfwbIJmlQ/KkDveNsj442y4rYl/xcW+MQN0lNNzrX9IzuyfD650szvKiUHYqqVkXCU6gaqoNKmND4wwBxW0lIslCEBav0hs3clRb9oLx89MuXkSwSlJSkDQARGKPsQS7Mjs4JlzErY0sx92nC8bHZmOnzFhMtAmKIcMQ5bVjGd2bgVTKoQVNrQAdVUjeeDfB6VuvFSwUkAITq7uS7bg1HuYxzY4y3JDoJl43GgJE32UpOq1rDtuFbxnfEGCw07EKVLzOw9osKPmUAA7GlgBTc/GNXt/wVKTIQMNI/ESWtRSa73aoFt/SMfj9mzJH/vypktvzEeW36hTXfHJi9Njxy549MpfUeYPZszDYZM4ELkLAKimhQ4CfMDZjrY8KAmbGmMneygRyJHyeIeFNuJyewmAFLKSUqqlSSS4L6MbQn277TZ832MoKUhYzy1KU4Uk6Ozuk0PfWOyLb0+xMf7dxxlpzJQZhFCkEO1qPflGLx+OXicqRJVLlpLqXMDMNW6aB3eKJ+28Qq5S77ifnFGWdNOUlZcO3uht+lOcbRg/KJN7i9rSQkhUxJFeRoG9fjGTx+10zCZLkJNUqY+ZW4gXFAx3wEvZGRQEwJBYG7nqYP2Vg860zFe4k+U/qLsT9IzdJ0UAbe2XlkylqWQzgsHqfMP8AL+b+YzeBRmU9XSNTRRqTX8tjx5R9I8SYV8IsB/KNL+RQzf8A4j5u2Ucw4Z6Pox56RUNozl2TxMuruDRNRZ2Fv3igxMrcR0pLuOH3zjfpCIk2iCbxNorN4GIIkmsFS5rNugIXgjQdYaLQ5TjnYXq/SG8qSgsr8wcdNe4jHyphBHCNDsfEFSWfe/b+Yyyw1ZSY09l/f/y+sdEf6hG8946OfiyuQn8O4fK5/V8K/E/KPdszPIFakMONT99Y7AzmFS1gLjTSBdsTHKBuHxisacp7I8C5VB6RUiLsSGaunxgeOxEs9UXMeLq0Qi5IYQmwPDrF0miFKitqR6E/h8+PGExBmwEuFq0oB84q21NKlcgPWsFbDPkL6kcN/wBTCzGzMyyxDvvqN0ZR/cwG2OVkkpf9A9QIRT1FZUrV1Hfc7t9ReG21QVnKGLMKXowHrFMuWnygV8yQaOfeoDuFju5RMBDORKCSBuAHYCNb4VxKUlbqAN23gBviRGUWqvQxeJ2RaTuJB5WjfLBSjRoj6F4k2MlOHVPlkZqKmXdThKU2HACugj5jicRnIS/vKCehU3wj6bgNrTJ0hUpISAUFBKnOYlJHQcY+bYzZy5E8BYYhQf5RxYfUw5vFe0D+Zt9jZUKSMoYUG4RscNtJJawLx8/lYgZXcQXJ2iUnMG5GNsmPl0B9Pkz0mx7RZNSmYkpUAoGhBAYg6EG8YnA+JkNVQHeHmG2xLVZQ7xxyg0M+a+NtkDBYoIlv7KYnPLDvlqQpI4ChH+eN3snZaMZg0JnEKUKoN8pAajNQ2I+YeFP+I5RPkoNCpJUEnc4BP/AQX4ZxmIl4dB9iFoCRQLGchtAzdHisnqIQhHk6YCHH4ESSpORKFJIdgN+nCo9IXTMY0ttap7Q98U7RRNUJiHYpDvQuHBCgbHygRkNoTmYJ99XpvJ5fSNVK0hkBJM6ZlckO6z65ezn+Ye7W/BkHKB5fLuYlmPJvlFWypKUJQ36mJN3UrISe7wZtbDCZLGckCyuBFHO9vlB5SYIo2KFzJBTMKi9HLOUqQCDTViK3oI+azllzm97XnH0jwqXQoE+VIFeIeg6BPePn/iGTkxU5O5ZP+7zf9o3g6k0TJaAUGD9kSM0xINRWmhpr3gBGsN9gyzmBGih2NIuf7SADESMpUNASOxgdQjQY7BBzlSwzEDsRpxHxhAsN98YIytCJqgqSnM0CPSDtjF1MdK/X4xV0ikCElyCKiGOyp7LI3wXtPDJYECtz8PnCnDFlgcR8YfaHRoa/qT3H0joV/wBSf0jt+8dGfwxhsyWzM4YvbprAGMVmmHhTtBxmEkFnBS2p3VgLaaCFqIpQHuAD1vGOB0xA+PILENUP/P3pATxasWH3vitUdKFZ4iGOLwmRKXIDh+Ntw5wJgZbrA3kD1hx4nSAsAH8o9XiW/ckC6FstSAGIJ40DcrxfipOUBNqBiagjmPpAaEKJCQCSdAHPpD1WGStCUqvL0CqkN7pyuUWu1GhTdCRbsNsPIVOLFfmEoFlAZQCpdXBbMAOJO6PFbVmTJqZc/wD/AKJZSlRCmzoJArLXdCn0dtGgTaC1qbNlKSn3ZflQhyRlSAeA8xFTvIiWGnBUxyGJSEjUU+cc/G7b7YF+0cAZBzAhSFELQsAh0n3X0J32gTDJCVAEqdg2YuX+HGNAVpVh8irhTJ/16d37RmCGNLgU4aNBgk5afhh5DHdfQfFoji1U6mOlUUeAHxjyd7ocab+sdsuixls3bRSgBO7Kp+V/hFWOxxWMy/MGCVOagCg9ITyVsDz+kFyllSXHEKsxADm+5wP9Qjzn6eKlyQDjYPgg4ioUpALspTAcGFzDSb/h1jEOJeJlFrBSlj/oYzJxpXR1JX+VQJcEWY3izA+OcZKYGYJgGkwOe4Y93jRTnLrRbVDhXgjag/8AEeImI/7ARZhPBG0iRmmSpYOpWCe0tJ+IgjA/4qKA/Ew4O8pX8iPnBs//ABSlMCiRMKtyikD0eE55uiRbtXw3MkTpEqZPVMCwpSifKPKUulIJN8w57ovw3itUkkJYy3pvA4Qv2/42OMEsIlKlqBKSy3zJUzght6UkHRoTSJizMdMrOlKSVBwCA7Okg1IHO5jlyel+I/1AsfbY21KmrzIPnKQcmpVUM4pmoCeB5wnXIIZRqpV2+A4ARXs9varUUkq/KwHlTxbUw6RhMz5jrG8IRxRUV4Q6bLJMz8JQ1q3Z/jDidMEwKGigFD5+sL5OHSBd4KlyAKAigYXh3Y6IbNw6ZKQgEe93f5t8IxHjaS2JzfqQnqQ6T6ARq9tKKTLCEKXUlkp1Ia70jPeMkhYlzMhQQpSSCpy3lIO4WVQbo2gqlZMnoy8q8PvDaaL5JPYmEAuIZbO2kJDkpJBpQj5xrNNx0ZGhnSfwy70L1OY0U/wjMbUlMpYayj61hltXxAQyUoZ0hTq1BswSfnCjEYtU11KYFwCw3BhGeJNdgUptE8JOyTArvyIYxCWIgoMY3YzUzMQmYDlIPl+Z/aESqK6/SKVKZRIpqOtY5U14I6KsZf1CY6AM4joq0FjvZ2ISBV7Nw/aL9sSgpKCN4SeTk/WM8ZxDiHWBUtUtlMKZkv20rrHHKPFqSGKZpBJpERKCrOGuSzDmdIKxUv2bOhyqozOAz7ga21LcIGmS5kxlEeWwJZKRydkjkI3T1pkNBWAShBcLCiLFiEg8rn0gnFYdcxJmqqgEJCiwc/pSLqIvrEti7FzELmn8APmWDlFNMym1o4eD8X4glpP4KSFJGRKymksbpSFOEV1LqOsYym+VQ2xg+OwE0IqE4eSWZDnOvioNmmHe9BoBDDZmxZYH9QueZMr3c8wJQF//AFpzFSqtUt1hNJQcRMAJWtZqaOSBxd+FtRDHaWFSCVYiauZMAYSkMyALAqIIYbgQb3vESbS4t7+i/v5YDKZM2fKKSEzZjhgpmTUqLNmG86WiqbKwk0DIlUsmqToWGjOIBw0tPs8xSkJqQmqgAHU5rVmdmFjozqFLVmqS7/wzW0Zox+FbdSd/cQy2mkoID1BcNrqPn3gcS81B+ZjyrWDZmHXMkgkMupD/ANpqRuL13X3wJKlqUkqZt/8AaSHA62HGNYSrvwIilQUst7oYDlvPNo6aaWb42F49kynSSmxuONvhWPZ1q9DZ6seoIboY6VkTVFoVzJjU6wLiJzMx0cizF7egP8Q0/oCpeVwCtwNWKWryq3Uwum7PWugBfK++1FppqCD24iJ5oQfJX5npS0AbRWJayNLjrBWzE5glyxPlD0JILfTvCzbMsmaSC6cxSCLeWn0PWM4L9Q0k/aSRin0b1ghEC4eX9/f3SD5IryrbdGshRZbNLZSKZWHz+Zg5eJyrWUFQORJScpSxTMSrXSh4QvxCmQTy9YFmByPMTzLwcETbNTgcbKCAc4BNVA+8FNWwqNx3UiU/bUsGhWrkG/5NCeRs1YS5AAZ6kObM2+8NleHSwKlAUsA5GpjPhHtsrkyMvbx/Ig9VN/xiI21OLsUp5CtnuXgjZWzJLnzlbXYjcd1W4wwweBkOSEhQFNTVLZrmtwIq4IexIibOmEAzFkmgZTXtZoN8S7PyYQVfKpJL3dyk/wDIRo0JSkeUANSgjKeItqKUlcooABJqS599JGlNDyiuStUJ9GQ1iyYl5at6VJPQ5h8WgrDYV0TVapyNwdVfSLtlYbNnGhT6u4/4mKclv6GdAm1JRCJR/sy9iYowqaL5OOhEPNrYdsO36W7AtCnYlZuUmigaaREXoRTKjzECvOGP9AFAql3FFI1BG7f98oXzrCNk7QHLFAd4btEBaDkSM2GK9ULDj+1Qv3A7wEExKdjZB48ieWOhiCsZLIPz3gQ8wiUlAUKOGA14mnStoW4meFqdnVvIp0Fu/aGGBnlIWhb50qPfX4esc2S6Rpexh4gw4yyllaUJH4eYpKyFe8AAARvqWteF0tSXAEs4kXSFhSHV+pQSonKK0KmZid0FY5Y/pZedTATSo0zE+UjKx4K1oGgWSlJqB+GfKxJbezkDUXO7ShjDDaxpPw2OVcmN9pHMmQtZqELSUJH4QPlDpAOUMFkBgXDVpVThsAvETSiUlADlSphDhIc+ZSlG/ANU8KNwkKEpIVQZlKOiXYB95pzi1E1GRMlHllJNUBiZ6qtmUCzUfLuI6Z4srivz/jbCdBE6ZIkSSmS61BlFQ8q5igoAHN+RNacAWGql8rCzFOZksJ1GUWatU++oEP5gTpRxBMyXNLqDPvT5crANXdexbnF+EkKEqqkk3KWYAl9Um/FjEuaS07f+yBYprpAZQYhJDMAzGrF3J+kBBSUjj+Umo4BT/Y5XI22uoWlwpwTzAuGNRo4JZqmEs9ZUok0evPjGuKDasTGWDxhUE1IKVPva1x+XSuoMXrmspR90LDKSLAuC44FgRzIhdhvL1bn04cOMXKJmZidQwbekUB6Bu0aOKuxFgWMpAtqRv+y/eCQlwl6qSAQ1lA5SC29mH2BAkmWyAblT9gkE05kdoKwR91J03XoCWHY9hGc1StDCZOGSlQUQ5Skt/qLuNHIPcdx8SAkJIAyguW5nqxL94njJ9xZiAORfqGYjg0DS8SXCT+mmgZ825rg14m1hCTe2AXKwaS66qejhqvrzqQ43b4E2xg0JQvKFMVORmJDtldgARRnO897/AG2QJIFCbGzvwsQ4684lN2h+IlaQ4zJKgavRlNv94luXCHHndj8CUbJVQIBU4BDVqdPQ04c4JkbKnlJAkzCrUBCnYEubWcX4Q2w885VkVCCSHck+d2rYkBif7mhph9qgqlKdqqBfcsODyIS/MnWsX8dp9dFJmIx2EmM2RXlcrce61Ki4qYWrQqig4PLUHjzj6iJ8ucoIWCfaBZIFHdGYBxXM6FBzorpAoEoTUDKMmZIPlBTQq8wcUoH4DMNI1/8AQ/kJoycmfip6kZEpHs7GgDtRwp3oBSHisUlSFIxCZiGoV5vKF6+VLDKab7Rq8LsxGXyrCXWpNhQ5idLuK9YjiNms4yoUCpINnJcEUVSj05xy5M2R/wAa+w6MNjcC2UqJUkksoA5GcAhhVJG4t1ivDrVKUkgkO6VFtyUH8wb3gY3cyYjzoWggVcEAFmd67vNEUbOw7pJSFFJJHHid9a83jJevr9yYqF42esBJE1RJGrMSN1GbX5xntqpeYQsMo5QRuPsw7cKRu5ZlAMlIFmagFD2303QHjMFJm5ah0hnPDMx6EnoYnH625XKwMHOGVeUe7nlBX+0n6RfsaRld7glJ6KPyMazC7Ow/lWseUgZhWxDOaXobP7x4NObsuWguC+Z1PRxXKaCxcPzMbr1ceNCl2Z3EyAtKgxqLc6P6xmdj4YpmyybKKh1SkP8A8vSN4vDBL0orNQXelu57CF2IwYSRRsqysEcd/MAU4axpj9QukIz6s0rEkgOlVxz/AHjtq7PrmTY1Vz4c69ofYqSlZqGAD9jTnVRYcXiuWkNk7dbxusz+QjOYOWR7SX+oDuD9T6CBsVhykI4pPotXyjSqwyXDflo/UH75RLE4JKikkOyMqRpqS/eLWZDMlHRq/wCgl/8Ail/7U/WOivjREB47BplzVgMw6Zd0eTUHMSWJ+6v2pHuJkJCitU0KeoKc1QbPSkWTD5lVuD6GMOWki2SlJzByHS7kF94aognAzRKUDlKke7lFAUk1Plu0BrWUgEAFzQGxYWrEEklbpCaVAbQ7q8R+8Q1f2JsYYgkfhpoHy1Gt3taz005Qy2bJQlPmANN7FqFzV7gVHAaQkw2dIQSSL+Uuz0FQftzBe0JrAGgJFA9WIqRWtaRhki5exDQfi8YCMqLaqGVjV6D8x3mkKsRtE2cjTXswitE45budaV7fPhAUxRNHccfusXjwpaBs9xOJJoocK794rSB0yw1fn9v+3WRWTQl+b+hitcxwAaj1EdUVqiSUu44QwQspINC1/wC4H7vffaAUJBDORrEwsi9Rb0gasAmbigWBsDfRjv6R0zE0ZqUI1H2YBK9/SIJVCWNAG5yBmJdxVz/cC8QmLBSneH+MDhTUFYiSRyh8NgFrxOZnFnfqAP3iOHnVIfRx6P8AWBrxxh8EA5wk/KVOffSSdasr5RGdOYI1ylgeFKD17iFoxCt+nyjgs1rrGSxbsdjI4spUhYLEEHsW7tBAxQTMCjZKg45Bi3rCnOKPvr3jgQa8G9Tb0huCCzT7K2qpCz5iGyECjHyqNt7UfjDVO3gv2q8xYqTpYFLHiCClKho4Affh0zKk1tBSD+CwvnY8QQkj1+EYyjQ0zd4bHS1KlknMF5klxmHmCcyaWZShXcuG2zFyZgQhSBmAys1StLlY4+6TxBEfMMPjFpSEgnyqCknqFMd+/pwj1G25iV5nBIJVVILEkq9XIPCJWDkXzPp+0sDJAzhIyE1Kcoy+6H8wrUbtTGfxEmQbJmrUXSwUE8qlrgJNt8YnHY3Oc7jzVID0N9bbjvvFXtATqA8bY/SQS2xOVj/G4SckFQSpKb3C6aWOnyizZ82Yp0pXVrFKwQ6nLMk6wo2RjzLJClqykEEEBQ4hj8YIlTSo5pEwy1M6kp8oJZywFNI1eGHlIWjQo2VPUh8qiBXMCCzUAOWosBUaQn2jgsQlyuUsJdwQHBDeWocWhxsvxjNSgmakFiAVj3t6SofmHERqNk7RM1ImJLJOlGL3KXtescuSKxStIpRs+XLxjmnX1itM8O43E9rx9fGypCzmmSwS1ylI7tfrGO8R4LAhRCErRMH6WCT2oO0XDMpOqE8bRkkYndc3+/TtFiZ1BwA6PFKpDWH1iFR1v+0bPH8iKZb7aOijIeEdE8GFBmMwyEkGpFrMoEmmpBDvzfrFcyQVrI1gZeKKyL7r6Q7koJQZgLKSa0ZwPLprV+Y0jmm3CKsaBEYfOlP5VXSfyqo5HA/PpFEnZxW+SnAByCLgi5Yv6UeCUzHBToUgixZ7+qfWCMLjCkijuCK1q9DE85pOhIKxeFQlBs4YszsQ9nq1TTm0IMTMdT7tH+6wZiJ6qgkuK3cDk9ekKcSXLxeCDXbA5SxYC3ccjA0yaXr9Y8z1+sWIVUnvyjsjGhEEq5Mex+kTQl70b700iySjNePBLHNrP8KRdWBWRWn7RMsRpUxevykBhWPculm3Q0gBJiWP7xAoo4i9aKPFYs+guPpABSlXCLCkx01DNHM5EFARFIkk7vukezEXG6PEb+UJoCIMTRHixHSzpBQFjhhzjlKAisRGZE0BfLnCutCH1+6epgmbiARSzCoPGlOAoW1hakWiY+kJwXYwySXSsA2FObj5D1gUqcv974rCy0SeBRoR6ksY9TM++0QQb/f3aLCG7CKA5ZvFkiaUmlDbuGihRiWbT7vCbGGyZifOFE1FGs9KRfgdpKluErUncxbmG9YWhTx4T9YVfMLNAnbU1ZCis5kj3mYnm1+sDz8U6iSSSauB8YUy1a/dafOLpc4g+kNUvBXJhntTuiYVAqJpNIkmdf7+7xXJDsJycfSOgT+rT/d2H1joOaHZ/9k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343400"/>
            <a:ext cx="3911476" cy="235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133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/>
          </p:cNvSpPr>
          <p:nvPr>
            <p:ph type="title"/>
          </p:nvPr>
        </p:nvSpPr>
        <p:spPr>
          <a:xfrm>
            <a:off x="520700" y="334509"/>
            <a:ext cx="8229600" cy="1143000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en-US" dirty="0"/>
              <a:t>Call to Adventure</a:t>
            </a:r>
          </a:p>
        </p:txBody>
      </p:sp>
      <p:sp>
        <p:nvSpPr>
          <p:cNvPr id="4" name="Rectangle 25"/>
          <p:cNvSpPr txBox="1">
            <a:spLocks/>
          </p:cNvSpPr>
          <p:nvPr/>
        </p:nvSpPr>
        <p:spPr>
          <a:xfrm>
            <a:off x="520700" y="2832795"/>
            <a:ext cx="7556500" cy="1053405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extLst/>
          </a:lstStyle>
          <a:p>
            <a:r>
              <a:rPr lang="en-US" sz="2600" i="1" dirty="0"/>
              <a:t>After the fairy tale creatures invade his swamp, our hero is forced to visit Lord </a:t>
            </a:r>
            <a:r>
              <a:rPr lang="en-US" sz="2600" i="1" dirty="0" err="1" smtClean="0"/>
              <a:t>Farquaad</a:t>
            </a:r>
            <a:r>
              <a:rPr lang="en-US" sz="2600" i="1" dirty="0" smtClean="0"/>
              <a:t> </a:t>
            </a:r>
            <a:r>
              <a:rPr lang="en-US" sz="2600" i="1" dirty="0"/>
              <a:t>and is given his “quest”.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300" y="1676400"/>
            <a:ext cx="8013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hero is presented with a problem, challenge, or adventure.</a:t>
            </a:r>
          </a:p>
        </p:txBody>
      </p:sp>
      <p:sp>
        <p:nvSpPr>
          <p:cNvPr id="5" name="AutoShape 2" descr="data:image/jpeg;base64,/9j/4AAQSkZJRgABAQAAAQABAAD/2wCEAAkGBxQSEhUUExQVFhUXGRsZGBgYFxoYGRcbHBgaGhocGh4YHCggGB8lHBgaITEhJSkrLi4uGB8zODMsNygtLisBCgoKDg0OGxAQGywkHyQsLCwsLCwsLCwsLCwsLCwsLCwsLCwsLCwsLCwsLCwsLCwsLCwsLCwsLCwsLCwsLCwsLP/AABEIAK4BIQMBIgACEQEDEQH/xAAbAAACAwEBAQAAAAAAAAAAAAAEBQIDBgABB//EAEAQAAECBAMGAwYFAgYBBQEAAAECEQADITEEEkEFUWFxgZEGIqETMrHB0fAjQlLh8RRiB3KCkrLCUxUzY3OiJP/EABkBAAMBAQEAAAAAAAAAAAAAAAABAgMEBf/EACsRAAICAgIBAgUEAwEAAAAAAAABAhEDIRIxQQQiE1FhcZEjMkLwgaHRFP/aAAwDAQACEQMRAD8AxS0JSW03CAdpIGYNxPwieJSc1Db0ivDyzMKuAiIqtmjPdqS8+D9qahM1KSP7SlXzywFIwwWlwqrU5biN2+NCZI/op4V7vsyf9Qqk/wC4CMzsE0UO3W4B0hxd2RIGzBKgQCw0v/OpiyXKaoFNK1PCkeNc1BFhmpvDvePUTDc9O0WQWLSG4AuznfzcGBkrYHjvr92guWoasHcufdp8YDJJq4PAfxwgQFyVFbJcA2JAc0JYmv2Gi2WU1SBu82VrgMetb/OBw490FzQkXI1EWqWxd9woe776wNDDcWCqqspNrMwAAFjwo+p4xXKlBKFZqqLgEEEAEG56mkRwcsBQzIUUCpu5octrO9oc7N2eFIOY+b3glmo3Yd4zulQhLLl5zUBuOjdQ0CS5qgFAMaFGhDHUO79LR0yYcr66ku5HPjFZUGY68AzvGgEpdKghwRQ3UGqfl2gmbLTlBSc1BQgJA3i9Wr6RXKUyktvFxaoPTnEZyvetUl2tyeADgfy5aaUD2rUX/eK9RqBozP8Abx4oV1YHTT6xMpdNOpPOt98AESG0fj04REFvifvt3iZSXpfjrrHFNdCWrufh96QwPSo3vuIPPdEVAgA5WDv2+zBGHFA7Xal6MSCwfX7rBHsgp928HlCsAGUkkWv268d0RSlqUJ3HnpEqCx+L8huDGPJMl/NTcB6QwLo8WaMOX3rEilqV6xCYHpu+cMZ6ol6lgNGcAaVbdHYUg1I8ofqb/fSIuGepBvTdub7pEBIIVR7h2pQ6APw9IkQQmYlRBIr86M31ixC1AVd3IenFjQxVOSAwZknzVLGlOURlLJPldiqhP1vAMLkTVCiyl9WPya0XSZgUHBBEKVzaqZiS3mG/d97oNwZISzvui4yY0wgIgTECvpBKZjsN8RnynBMU9gCgREDXWJA0aIaxAmXZDHsR9oY6ARrcbgwmUpd91dDAvh1A8x3v2+2hhtiSZcqtvv6ekA+HBVW4fz9I5/4M2XYT4sUJeACReZlT3OYjsD3jGbOJAINHt9/d40/jXEArlSvypSVHmaDsAe8ZhYIL6aReLUSZvZbPYMn3jQF2JDDRufeILfUjTqOkW5c2VTsNWuOI3ERRPJeu88/TVtIuiC3ElioEJYU4t23PxrAyE5q07/HQ/tFipZUHDuTpV2a50uIukSykVLb30d78YPAiDU8oNhm3JejxatKQlQDUsetLxFSA1HLG35f3rA81Wj6s29vhAhheAHnSEpAuf8xbUaMS8Nl4iYlMwqJJAO/cbRd4TkAe0UWFgLbnPyivbhyiZxUzcoz5boRmEV1ffu9N8WBId7BmiuWLlulIuOl/gAaX4RqB08uPKRpUAuSL/C8QIOrPY3+UWNWgfc5v2ilQchvzGgDG7ffWEByyXqX1/aPZUxmHGnf+IIRg1FKlZWCUkmBlkOHDmwFn+6QDJZtDrUtdvtokmQVOACToOP1vDfBeF8TNSVmX7NDv7Sc0oWqR7Qgq6A2jUbKwWGw6gJUxE+YU5lTE5iEtQtRhz4gRMp0OjG4LZk1QzS5ZNWcA9TblroaRViJCkeQpUn/M4LltCOMfTcRtZOeVIKC8zMfaZjTK7JCQGqaveoEJvHWDBkCdTMhQSaVKVhqlnDEesZRze5JrsGjAFBFC1Rdv084ZScO5TlqGPRiH5614R05IVLBY5qacSO0WJQpbJFGDKVuGg4xs3YgbFqSSyatf1+sUC/z+/usGpQBKKQzhRenG5NzRoGMmgUN7X15RSYEJksEMKE7qOKRyZhqwbTfT7tHqFkGn8RAjzOFA6UFrO46wMDwLVd6EhJDlwxqQHcg1FYtJC2QMzuezj0au/jFiBmdik5TavOwuTEhI9msM7l/MRv3hxUMCWibQgOalswcVU4AcWcai9+0clKSz3FAQWI1YQdj1BkpNXsHOVISOFSHIN90BpQxKsocBgB/AfnDjsZcF1EMHDDedIWSqkQ2CWffqd8aIpC2ZLYnl6wMYcTpQNTcQuxcpid0ITRXmjo8bjHkIVH0nbUkqQEnmfvrAPh/D5UKO8lt9IbbTWAlSgKBI6E/GrRDY0sN8eX2DHFy9tGyWzDeI1lWIW+hAHQD94pwOD9q4aweIY9eabMP/AMi7/wCct0g7Y8w2SWNo6nqJHbF8+XkLBinjWovHsxAIa1+r6/Jn0HGNZs7YaSSVXNTuj3aGxEFGaWKglwdGu/Srxms0bphxM7h8AQjMGZ7Esatp2gKelSJmQOVPZId3IHV39IdSfZykOv3vygGgHKAdqykBaCAAospSagNceYebqIpStikgSZLGqnTRSbgpcAl2FAXvUcoFQh1HKCoPpVuJamjwVNAUaP5hrVXB+Ua3AYY4aQl2s6xqCRVjwt0gcqIBNgIAlJbUkn1HwEBeI5ZyAn9ZPdzDXZ6WlILM4Ku5LekA7YSJhkob3lZjcUrV97PGafvsYmwGzTNBVRIehZnIpQjdSC8VsMhBUFZlDQmpPDub7obYkBJCQGZksKByYq2lOPtESwS2ra1YVvFqTbGkCbM2Csj2kwKCRqHCQ9KqtDXE4LBSUhUtZnT3TYHIlr1Iq1qHpDqVsrKvDpVIqVVU2dJGRanJZ0kFLFJoXBGsd4i2dnxIQhKUZcOFHQFs6qdwIzU+UqL40D7Lws586JQy58yVq91RBAYgVIBHxhsjwqsLze0EszVFaxKlJl+epLFRUoDcxh5L23g8P+EqbLBSVIygvlLqJfcKXt5hvi3E+I8KCFCfKKUkOy0ktSqa1bNpx3Rm3PwikkZHHbNRhcTh1LUohftELVMWVqqkCpUbVMX43ZpScTOSAJYXKQNHCpYdqWzFNuO6NRt/YsrGLTKUWKUiYCGPv+1T1HkBjGSsTMlIVgcQppalAypt2yqdIc3QWZ3cViobj9QkJNvT2xuGYsWST1Ud1rntF3jTFH+mTLF1kPySCfjlEUf4iYEyl4ec4ZcunBSDpzCk9jC3xJjBMlyasznqRbrDjG+LMWKcHNIGUNUgO7a2uzdIbSklAI++cS2R4exCvMmVMa4Upk67lEKZqW1g4bKmFKZhSfZktm3VaouKxvJodCgIfPubMWDk0anVoJxmGzS05XYB78A3w13wdjthzgvKhLgoU5LWtqQxzZfjF8zBmWGIIfifqWvGcpCoxqm106ReZJcpF2fStHAe9YhiE5SR2etNL9IqQo8H4RuIKwTe0SpmCgai1rEa+ukF43LmSQfeVWmtBQqZhubjAKJik5VJVVwAAC9NX+7Q0xs1JlipegArQAvR+QDxDWwBcawDO9X3U0gMmLJxzEkxSmNEqQHIuOcNgk1esKBDmXLpTn0hopEsInMQm70gzH+HVCWV7g5HD+Yq2ZSb3bsI2Sl5srsMySlQ+B+MY5ZuL0aqNoxP/oQ4d48jT/8Ap5/Wn0joj4jHwCsckrlq/tINNdfT5RRhUkJBBZIOZf8AlS7eoirCbRorNchmFrQdjSiVhiXd0kP2A+MY1Wgs+dhLorUlROr1DtXcd2/nBux5JJoDvfjHmMclNG96hZ7gj0MFSdoCWkBIs37x17cTJGr2avMxautuJbl9ItkpBXMRvAJ5sQfgIzGC297JNXKvrf5wxk7YTmUVAgqTSm4k/P0jjnjkjVSQo8SYIS1Am+7rCHFrdQ1YXFAXrQaRpfFUxKwo2WS6TdmZ7wpwC5aCM6Mw4mz8Nf3jpxJ8bMp9nuzcItR9oFAJSQa0NSABvNbbn4w92xiSUEaMTvrYP1MA4pR/qZUtLBArlApV3J3EiJbdntLWR/akDe5f5REttEhSCyANGCR0AEDrDzuEtA7qf5QVLDy0DVk/AxTMTlUVWep6U+AEShA+0p7TEcVJPb+Ypkh8Wl3YKTxLBjbmTAvthMmoJ0dQ70+EMdgEHFIUf1gtG0VX4Kj2bLxZ4xOGSj2Mt1LzAGYlaMuViDlUke0HmNiwYPcR872htSbPYzphmZaJcCguwYRqv8Ypoz4VKdEzT/uMsf8AUx86n4hqC8R6eMVBNIqTdjHDIQvMDNShTeQGgUrQE2Ao3XcI0OwPDgQZSp8t1KLtMUUIGuhDtvrWMp4dwntMTKC/dzOX1YFTN0j6WiUkn8RPtGtmc+unSMPV5XF8U+/7oEMjJxHtCvDpCFoRklFLzJakiqU+YlIDv7oBS54xnsdt322DMrESwjEJWFgkhK2KwVDIahwSG/tBpG02bIQtKThwMKtJcmWls1KhYsp2FS8fM/GMkDaGJAtnCn4qloWfVRjk9BneTI8d9b+uv+lM2Gb2uHC1h2QGT7wAFgBq4EXbAwUoTipKEAql+VkgMyhYNQnOH6QF4aUtUkuQwDDeKa770h3syWPIof3J71+KE949LrQMvxMwgEgaB+rfvEZaQpK0ABiF0O8+YevwgXb+JXL8ktGdcxzrlSE1dTWHxeE2F2xPkT0JxIRlUWzJcNVtSaORugoQ/wAZIHtkKumYgt/qS4H+5IED7VwKZku1GzC4vVw3CZ6QfiJeVEtX/jV6ZsvyMDTcUnKczAAMVEsBlUQ+4MCmAD5DttP4qrXNHe1+VoGTLvXTW/btD3xegJnKA90gLcV96hampBhPhmCwCCRqEgOR9I1XRmykGkWpLxUQziJIjRCJqLxXLvFkVi8DGWoSH6iGmGmMhunOsL5VYLkS9eg6wFIZbORV/wC6/QRpcMl3Fz8Pt4SYNLHLo/8AEHYfGgLy3Vlru1He3aOXLtmsWMv6ngfSOir+ojoxKsw+H2oQQFhqw/2xjsyUJQfecgperBIuLFyT/pL6xm8FhfbLbcCTpQD77wRj9lmUtpZJSQ4CjdiXFL2eOmUYtow3RVSuUksTckl8xO879LxRmpWOEwgNl7W4tEkERvFeBdHImAXDwZLxpKwADUZQGNdw4wFMIjjNKQFAsQXHA6QSxphYZtOcFLLGgt3gWXVQEQWsqJUS5NSd5N46UCS8OqjQmH4Mg4gqeya86ClIn4iW6UjerXgKP3gXYxeYvkPVTn0EEeIWBRyV6t9Iwr3gN8NNyoSo1YD4ftAm05rJV/krzUP3EQkUlIJ3P9/esAbenkLmMKFXwCAPhEKOwIYJA8rCrFy70ag+98abwnhR/USqA6nkAYz2zU+ZtG+kbfwbIJmlQ/KkDveNsj442y4rYl/xcW+MQN0lNNzrX9IzuyfD650szvKiUHYqqVkXCU6gaqoNKmND4wwBxW0lIslCEBav0hs3clRb9oLx89MuXkSwSlJSkDQARGKPsQS7Mjs4JlzErY0sx92nC8bHZmOnzFhMtAmKIcMQ5bVjGd2bgVTKoQVNrQAdVUjeeDfB6VuvFSwUkAITq7uS7bg1HuYxzY4y3JDoJl43GgJE32UpOq1rDtuFbxnfEGCw07EKVLzOw9osKPmUAA7GlgBTc/GNXt/wVKTIQMNI/ESWtRSa73aoFt/SMfj9mzJH/vypktvzEeW36hTXfHJi9Njxy549MpfUeYPZszDYZM4ELkLAKimhQ4CfMDZjrY8KAmbGmMneygRyJHyeIeFNuJyewmAFLKSUqqlSSS4L6MbQn277TZ832MoKUhYzy1KU4Uk6Ozuk0PfWOyLb0+xMf7dxxlpzJQZhFCkEO1qPflGLx+OXicqRJVLlpLqXMDMNW6aB3eKJ+28Qq5S77ifnFGWdNOUlZcO3uht+lOcbRg/KJN7i9rSQkhUxJFeRoG9fjGTx+10zCZLkJNUqY+ZW4gXFAx3wEvZGRQEwJBYG7nqYP2Vg860zFe4k+U/qLsT9IzdJ0UAbe2XlkylqWQzgsHqfMP8AL+b+YzeBRmU9XSNTRRqTX8tjx5R9I8SYV8IsB/KNL+RQzf8A4j5u2Ucw4Z6Pox56RUNozl2TxMuruDRNRZ2Fv3igxMrcR0pLuOH3zjfpCIk2iCbxNorN4GIIkmsFS5rNugIXgjQdYaLQ5TjnYXq/SG8qSgsr8wcdNe4jHyphBHCNDsfEFSWfe/b+Yyyw1ZSY09l/f/y+sdEf6hG8946OfiyuQn8O4fK5/V8K/E/KPdszPIFakMONT99Y7AzmFS1gLjTSBdsTHKBuHxisacp7I8C5VB6RUiLsSGaunxgeOxEs9UXMeLq0Qi5IYQmwPDrF0miFKitqR6E/h8+PGExBmwEuFq0oB84q21NKlcgPWsFbDPkL6kcN/wBTCzGzMyyxDvvqN0ZR/cwG2OVkkpf9A9QIRT1FZUrV1Hfc7t9ReG21QVnKGLMKXowHrFMuWnygV8yQaOfeoDuFju5RMBDORKCSBuAHYCNb4VxKUlbqAN23gBviRGUWqvQxeJ2RaTuJB5WjfLBSjRoj6F4k2MlOHVPlkZqKmXdThKU2HACugj5jicRnIS/vKCehU3wj6bgNrTJ0hUpISAUFBKnOYlJHQcY+bYzZy5E8BYYhQf5RxYfUw5vFe0D+Zt9jZUKSMoYUG4RscNtJJawLx8/lYgZXcQXJ2iUnMG5GNsmPl0B9Pkz0mx7RZNSmYkpUAoGhBAYg6EG8YnA+JkNVQHeHmG2xLVZQ7xxyg0M+a+NtkDBYoIlv7KYnPLDvlqQpI4ChH+eN3snZaMZg0JnEKUKoN8pAajNQ2I+YeFP+I5RPkoNCpJUEnc4BP/AQX4ZxmIl4dB9iFoCRQLGchtAzdHisnqIQhHk6YCHH4ESSpORKFJIdgN+nCo9IXTMY0ttap7Q98U7RRNUJiHYpDvQuHBCgbHygRkNoTmYJ99XpvJ5fSNVK0hkBJM6ZlckO6z65ezn+Ye7W/BkHKB5fLuYlmPJvlFWypKUJQ36mJN3UrISe7wZtbDCZLGckCyuBFHO9vlB5SYIo2KFzJBTMKi9HLOUqQCDTViK3oI+azllzm97XnH0jwqXQoE+VIFeIeg6BPePn/iGTkxU5O5ZP+7zf9o3g6k0TJaAUGD9kSM0xINRWmhpr3gBGsN9gyzmBGih2NIuf7SADESMpUNASOxgdQjQY7BBzlSwzEDsRpxHxhAsN98YIytCJqgqSnM0CPSDtjF1MdK/X4xV0ikCElyCKiGOyp7LI3wXtPDJYECtz8PnCnDFlgcR8YfaHRoa/qT3H0joV/wBSf0jt+8dGfwxhsyWzM4YvbprAGMVmmHhTtBxmEkFnBS2p3VgLaaCFqIpQHuAD1vGOB0xA+PILENUP/P3pATxasWH3vitUdKFZ4iGOLwmRKXIDh+Ntw5wJgZbrA3kD1hx4nSAsAH8o9XiW/ckC6FstSAGIJ40DcrxfipOUBNqBiagjmPpAaEKJCQCSdAHPpD1WGStCUqvL0CqkN7pyuUWu1GhTdCRbsNsPIVOLFfmEoFlAZQCpdXBbMAOJO6PFbVmTJqZc/wD/AKJZSlRCmzoJArLXdCn0dtGgTaC1qbNlKSn3ZflQhyRlSAeA8xFTvIiWGnBUxyGJSEjUU+cc/G7b7YF+0cAZBzAhSFELQsAh0n3X0J32gTDJCVAEqdg2YuX+HGNAVpVh8irhTJ/16d37RmCGNLgU4aNBgk5afhh5DHdfQfFoji1U6mOlUUeAHxjyd7ocab+sdsuixls3bRSgBO7Kp+V/hFWOxxWMy/MGCVOagCg9ITyVsDz+kFyllSXHEKsxADm+5wP9Qjzn6eKlyQDjYPgg4ioUpALspTAcGFzDSb/h1jEOJeJlFrBSlj/oYzJxpXR1JX+VQJcEWY3izA+OcZKYGYJgGkwOe4Y93jRTnLrRbVDhXgjag/8AEeImI/7ARZhPBG0iRmmSpYOpWCe0tJ+IgjA/4qKA/Ew4O8pX8iPnBs//ABSlMCiRMKtyikD0eE55uiRbtXw3MkTpEqZPVMCwpSifKPKUulIJN8w57ovw3itUkkJYy3pvA4Qv2/42OMEsIlKlqBKSy3zJUzght6UkHRoTSJizMdMrOlKSVBwCA7Okg1IHO5jlyel+I/1AsfbY21KmrzIPnKQcmpVUM4pmoCeB5wnXIIZRqpV2+A4ARXs9varUUkq/KwHlTxbUw6RhMz5jrG8IRxRUV4Q6bLJMz8JQ1q3Z/jDidMEwKGigFD5+sL5OHSBd4KlyAKAigYXh3Y6IbNw6ZKQgEe93f5t8IxHjaS2JzfqQnqQ6T6ARq9tKKTLCEKXUlkp1Ia70jPeMkhYlzMhQQpSSCpy3lIO4WVQbo2gqlZMnoy8q8PvDaaL5JPYmEAuIZbO2kJDkpJBpQj5xrNNx0ZGhnSfwy70L1OY0U/wjMbUlMpYayj61hltXxAQyUoZ0hTq1BswSfnCjEYtU11KYFwCw3BhGeJNdgUptE8JOyTArvyIYxCWIgoMY3YzUzMQmYDlIPl+Z/aESqK6/SKVKZRIpqOtY5U14I6KsZf1CY6AM4joq0FjvZ2ISBV7Nw/aL9sSgpKCN4SeTk/WM8ZxDiHWBUtUtlMKZkv20rrHHKPFqSGKZpBJpERKCrOGuSzDmdIKxUv2bOhyqozOAz7ga21LcIGmS5kxlEeWwJZKRydkjkI3T1pkNBWAShBcLCiLFiEg8rn0gnFYdcxJmqqgEJCiwc/pSLqIvrEti7FzELmn8APmWDlFNMym1o4eD8X4glpP4KSFJGRKymksbpSFOEV1LqOsYym+VQ2xg+OwE0IqE4eSWZDnOvioNmmHe9BoBDDZmxZYH9QueZMr3c8wJQF//AFpzFSqtUt1hNJQcRMAJWtZqaOSBxd+FtRDHaWFSCVYiauZMAYSkMyALAqIIYbgQb3vESbS4t7+i/v5YDKZM2fKKSEzZjhgpmTUqLNmG86WiqbKwk0DIlUsmqToWGjOIBw0tPs8xSkJqQmqgAHU5rVmdmFjozqFLVmqS7/wzW0Zox+FbdSd/cQy2mkoID1BcNrqPn3gcS81B+ZjyrWDZmHXMkgkMupD/ANpqRuL13X3wJKlqUkqZt/8AaSHA62HGNYSrvwIilQUst7oYDlvPNo6aaWb42F49kynSSmxuONvhWPZ1q9DZ6seoIboY6VkTVFoVzJjU6wLiJzMx0cizF7egP8Q0/oCpeVwCtwNWKWryq3Uwum7PWugBfK++1FppqCD24iJ5oQfJX5npS0AbRWJayNLjrBWzE5glyxPlD0JILfTvCzbMsmaSC6cxSCLeWn0PWM4L9Q0k/aSRin0b1ghEC4eX9/f3SD5IryrbdGshRZbNLZSKZWHz+Zg5eJyrWUFQORJScpSxTMSrXSh4QvxCmQTy9YFmByPMTzLwcETbNTgcbKCAc4BNVA+8FNWwqNx3UiU/bUsGhWrkG/5NCeRs1YS5AAZ6kObM2+8NleHSwKlAUsA5GpjPhHtsrkyMvbx/Ig9VN/xiI21OLsUp5CtnuXgjZWzJLnzlbXYjcd1W4wwweBkOSEhQFNTVLZrmtwIq4IexIibOmEAzFkmgZTXtZoN8S7PyYQVfKpJL3dyk/wDIRo0JSkeUANSgjKeItqKUlcooABJqS599JGlNDyiuStUJ9GQ1iyYl5at6VJPQ5h8WgrDYV0TVapyNwdVfSLtlYbNnGhT6u4/4mKclv6GdAm1JRCJR/sy9iYowqaL5OOhEPNrYdsO36W7AtCnYlZuUmigaaREXoRTKjzECvOGP9AFAql3FFI1BG7f98oXzrCNk7QHLFAd4btEBaDkSM2GK9ULDj+1Qv3A7wEExKdjZB48ieWOhiCsZLIPz3gQ8wiUlAUKOGA14mnStoW4meFqdnVvIp0Fu/aGGBnlIWhb50qPfX4esc2S6Rpexh4gw4yyllaUJH4eYpKyFe8AAARvqWteF0tSXAEs4kXSFhSHV+pQSonKK0KmZid0FY5Y/pZedTATSo0zE+UjKx4K1oGgWSlJqB+GfKxJbezkDUXO7ShjDDaxpPw2OVcmN9pHMmQtZqELSUJH4QPlDpAOUMFkBgXDVpVThsAvETSiUlADlSphDhIc+ZSlG/ANU8KNwkKEpIVQZlKOiXYB95pzi1E1GRMlHllJNUBiZ6qtmUCzUfLuI6Z4srivz/jbCdBE6ZIkSSmS61BlFQ8q5igoAHN+RNacAWGql8rCzFOZksJ1GUWatU++oEP5gTpRxBMyXNLqDPvT5crANXdexbnF+EkKEqqkk3KWYAl9Um/FjEuaS07f+yBYprpAZQYhJDMAzGrF3J+kBBSUjj+Umo4BT/Y5XI22uoWlwpwTzAuGNRo4JZqmEs9ZUok0evPjGuKDasTGWDxhUE1IKVPva1x+XSuoMXrmspR90LDKSLAuC44FgRzIhdhvL1bn04cOMXKJmZidQwbekUB6Bu0aOKuxFgWMpAtqRv+y/eCQlwl6qSAQ1lA5SC29mH2BAkmWyAblT9gkE05kdoKwR91J03XoCWHY9hGc1StDCZOGSlQUQ5Skt/qLuNHIPcdx8SAkJIAyguW5nqxL94njJ9xZiAORfqGYjg0DS8SXCT+mmgZ825rg14m1hCTe2AXKwaS66qejhqvrzqQ43b4E2xg0JQvKFMVORmJDtldgARRnO897/AG2QJIFCbGzvwsQ4684lN2h+IlaQ4zJKgavRlNv94luXCHHndj8CUbJVQIBU4BDVqdPQ04c4JkbKnlJAkzCrUBCnYEubWcX4Q2w885VkVCCSHck+d2rYkBif7mhph9qgqlKdqqBfcsODyIS/MnWsX8dp9dFJmIx2EmM2RXlcrce61Ki4qYWrQqig4PLUHjzj6iJ8ucoIWCfaBZIFHdGYBxXM6FBzorpAoEoTUDKMmZIPlBTQq8wcUoH4DMNI1/8AQ/kJoycmfip6kZEpHs7GgDtRwp3oBSHisUlSFIxCZiGoV5vKF6+VLDKab7Rq8LsxGXyrCXWpNhQ5idLuK9YjiNms4yoUCpINnJcEUVSj05xy5M2R/wAa+w6MNjcC2UqJUkksoA5GcAhhVJG4t1ivDrVKUkgkO6VFtyUH8wb3gY3cyYjzoWggVcEAFmd67vNEUbOw7pJSFFJJHHid9a83jJevr9yYqF42esBJE1RJGrMSN1GbX5xntqpeYQsMo5QRuPsw7cKRu5ZlAMlIFmagFD2303QHjMFJm5ah0hnPDMx6EnoYnH625XKwMHOGVeUe7nlBX+0n6RfsaRld7glJ6KPyMazC7Ow/lWseUgZhWxDOaXobP7x4NObsuWguC+Z1PRxXKaCxcPzMbr1ceNCl2Z3EyAtKgxqLc6P6xmdj4YpmyybKKh1SkP8A8vSN4vDBL0orNQXelu57CF2IwYSRRsqysEcd/MAU4axpj9QukIz6s0rEkgOlVxz/AHjtq7PrmTY1Vz4c69ofYqSlZqGAD9jTnVRYcXiuWkNk7dbxusz+QjOYOWR7SX+oDuD9T6CBsVhykI4pPotXyjSqwyXDflo/UH75RLE4JKikkOyMqRpqS/eLWZDMlHRq/wCgl/8Ail/7U/WOivjREB47BplzVgMw6Zd0eTUHMSWJ+6v2pHuJkJCitU0KeoKc1QbPSkWTD5lVuD6GMOWki2SlJzByHS7kF94aognAzRKUDlKke7lFAUk1Plu0BrWUgEAFzQGxYWrEEklbpCaVAbQ7q8R+8Q1f2JsYYgkfhpoHy1Gt3taz005Qy2bJQlPmANN7FqFzV7gVHAaQkw2dIQSSL+Uuz0FQftzBe0JrAGgJFA9WIqRWtaRhki5exDQfi8YCMqLaqGVjV6D8x3mkKsRtE2cjTXswitE45budaV7fPhAUxRNHccfusXjwpaBs9xOJJoocK794rSB0yw1fn9v+3WRWTQl+b+hitcxwAaj1EdUVqiSUu44QwQspINC1/wC4H7vffaAUJBDORrEwsi9Rb0gasAmbigWBsDfRjv6R0zE0ZqUI1H2YBK9/SIJVCWNAG5yBmJdxVz/cC8QmLBSneH+MDhTUFYiSRyh8NgFrxOZnFnfqAP3iOHnVIfRx6P8AWBrxxh8EA5wk/KVOffSSdasr5RGdOYI1ylgeFKD17iFoxCt+nyjgs1rrGSxbsdjI4spUhYLEEHsW7tBAxQTMCjZKg45Bi3rCnOKPvr3jgQa8G9Tb0huCCzT7K2qpCz5iGyECjHyqNt7UfjDVO3gv2q8xYqTpYFLHiCClKho4Affh0zKk1tBSD+CwvnY8QQkj1+EYyjQ0zd4bHS1KlknMF5klxmHmCcyaWZShXcuG2zFyZgQhSBmAys1StLlY4+6TxBEfMMPjFpSEgnyqCknqFMd+/pwj1G25iV5nBIJVVILEkq9XIPCJWDkXzPp+0sDJAzhIyE1Kcoy+6H8wrUbtTGfxEmQbJmrUXSwUE8qlrgJNt8YnHY3Oc7jzVID0N9bbjvvFXtATqA8bY/SQS2xOVj/G4SckFQSpKb3C6aWOnyizZ82Yp0pXVrFKwQ6nLMk6wo2RjzLJClqykEEEBQ4hj8YIlTSo5pEwy1M6kp8oJZywFNI1eGHlIWjQo2VPUh8qiBXMCCzUAOWosBUaQn2jgsQlyuUsJdwQHBDeWocWhxsvxjNSgmakFiAVj3t6SofmHERqNk7RM1ImJLJOlGL3KXtescuSKxStIpRs+XLxjmnX1itM8O43E9rx9fGypCzmmSwS1ylI7tfrGO8R4LAhRCErRMH6WCT2oO0XDMpOqE8bRkkYndc3+/TtFiZ1BwA6PFKpDWH1iFR1v+0bPH8iKZb7aOijIeEdE8GFBmMwyEkGpFrMoEmmpBDvzfrFcyQVrI1gZeKKyL7r6Q7koJQZgLKSa0ZwPLprV+Y0jmm3CKsaBEYfOlP5VXSfyqo5HA/PpFEnZxW+SnAByCLgi5Yv6UeCUzHBToUgixZ7+qfWCMLjCkijuCK1q9DE85pOhIKxeFQlBs4YszsQ9nq1TTm0IMTMdT7tH+6wZiJ6qgkuK3cDk9ekKcSXLxeCDXbA5SxYC3ccjA0yaXr9Y8z1+sWIVUnvyjsjGhEEq5Mex+kTQl70b700iySjNePBLHNrP8KRdWBWRWn7RMsRpUxevykBhWPculm3Q0gBJiWP7xAoo4i9aKPFYs+guPpABSlXCLCkx01DNHM5EFARFIkk7vukezEXG6PEb+UJoCIMTRHixHSzpBQFjhhzjlKAisRGZE0BfLnCutCH1+6epgmbiARSzCoPGlOAoW1hakWiY+kJwXYwySXSsA2FObj5D1gUqcv974rCy0SeBRoR6ksY9TM++0QQb/f3aLCG7CKA5ZvFkiaUmlDbuGihRiWbT7vCbGGyZifOFE1FGs9KRfgdpKluErUncxbmG9YWhTx4T9YVfMLNAnbU1ZCis5kj3mYnm1+sDz8U6iSSSauB8YUy1a/dafOLpc4g+kNUvBXJhntTuiYVAqJpNIkmdf7+7xXJDsJycfSOgT+rT/d2H1joOaHZ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xQVFhUXGRsZGBgYFxoYGRcbHBgaGhocGh4YHCggGB8lHBgaITEhJSkrLi4uGB8zODMsNygtLisBCgoKDg0OGxAQGywkHyQsLCwsLCwsLCwsLCwsLCwsLCwsLCwsLCwsLCwsLCwsLCwsLCwsLCwsLCwsLCwsLCwsLP/AABEIAK4BIQMBIgACEQEDEQH/xAAbAAACAwEBAQAAAAAAAAAAAAAEBQIDBgABB//EAEAQAAECBAMGAwYFAgYBBQEAAAECEQADITEEEkEFUWFxgZEGIqETMrHB0fAjQlLh8RRiB3KCkrLCUxUzY3OiJP/EABkBAAMBAQEAAAAAAAAAAAAAAAABAgMEBf/EACsRAAICAgIBAgUEAwEAAAAAAAABAhEDIRIxQQQiE1FhcZEjMkLwgaHRFP/aAAwDAQACEQMRAD8AxS0JSW03CAdpIGYNxPwieJSc1Db0ivDyzMKuAiIqtmjPdqS8+D9qahM1KSP7SlXzywFIwwWlwqrU5biN2+NCZI/op4V7vsyf9Qqk/wC4CMzsE0UO3W4B0hxd2RIGzBKgQCw0v/OpiyXKaoFNK1PCkeNc1BFhmpvDvePUTDc9O0WQWLSG4AuznfzcGBkrYHjvr92guWoasHcufdp8YDJJq4PAfxwgQFyVFbJcA2JAc0JYmv2Gi2WU1SBu82VrgMetb/OBw490FzQkXI1EWqWxd9woe776wNDDcWCqqspNrMwAAFjwo+p4xXKlBKFZqqLgEEEAEG56mkRwcsBQzIUUCpu5octrO9oc7N2eFIOY+b3glmo3Yd4zulQhLLl5zUBuOjdQ0CS5qgFAMaFGhDHUO79LR0yYcr66ku5HPjFZUGY68AzvGgEpdKghwRQ3UGqfl2gmbLTlBSc1BQgJA3i9Wr6RXKUyktvFxaoPTnEZyvetUl2tyeADgfy5aaUD2rUX/eK9RqBozP8Abx4oV1YHTT6xMpdNOpPOt98AESG0fj04REFvifvt3iZSXpfjrrHFNdCWrufh96QwPSo3vuIPPdEVAgA5WDv2+zBGHFA7Xal6MSCwfX7rBHsgp928HlCsAGUkkWv268d0RSlqUJ3HnpEqCx+L8huDGPJMl/NTcB6QwLo8WaMOX3rEilqV6xCYHpu+cMZ6ol6lgNGcAaVbdHYUg1I8ofqb/fSIuGepBvTdub7pEBIIVR7h2pQ6APw9IkQQmYlRBIr86M31ixC1AVd3IenFjQxVOSAwZknzVLGlOURlLJPldiqhP1vAMLkTVCiyl9WPya0XSZgUHBBEKVzaqZiS3mG/d97oNwZISzvui4yY0wgIgTECvpBKZjsN8RnynBMU9gCgREDXWJA0aIaxAmXZDHsR9oY6ARrcbgwmUpd91dDAvh1A8x3v2+2hhtiSZcqtvv6ekA+HBVW4fz9I5/4M2XYT4sUJeACReZlT3OYjsD3jGbOJAINHt9/d40/jXEArlSvypSVHmaDsAe8ZhYIL6aReLUSZvZbPYMn3jQF2JDDRufeILfUjTqOkW5c2VTsNWuOI3ERRPJeu88/TVtIuiC3ElioEJYU4t23PxrAyE5q07/HQ/tFipZUHDuTpV2a50uIukSykVLb30d78YPAiDU8oNhm3JejxatKQlQDUsetLxFSA1HLG35f3rA81Wj6s29vhAhheAHnSEpAuf8xbUaMS8Nl4iYlMwqJJAO/cbRd4TkAe0UWFgLbnPyivbhyiZxUzcoz5boRmEV1ffu9N8WBId7BmiuWLlulIuOl/gAaX4RqB08uPKRpUAuSL/C8QIOrPY3+UWNWgfc5v2ilQchvzGgDG7ffWEByyXqX1/aPZUxmHGnf+IIRg1FKlZWCUkmBlkOHDmwFn+6QDJZtDrUtdvtokmQVOACToOP1vDfBeF8TNSVmX7NDv7Sc0oWqR7Qgq6A2jUbKwWGw6gJUxE+YU5lTE5iEtQtRhz4gRMp0OjG4LZk1QzS5ZNWcA9TblroaRViJCkeQpUn/M4LltCOMfTcRtZOeVIKC8zMfaZjTK7JCQGqaveoEJvHWDBkCdTMhQSaVKVhqlnDEesZRze5JrsGjAFBFC1Rdv084ZScO5TlqGPRiH5614R05IVLBY5qacSO0WJQpbJFGDKVuGg4xs3YgbFqSSyatf1+sUC/z+/usGpQBKKQzhRenG5NzRoGMmgUN7X15RSYEJksEMKE7qOKRyZhqwbTfT7tHqFkGn8RAjzOFA6UFrO46wMDwLVd6EhJDlwxqQHcg1FYtJC2QMzuezj0au/jFiBmdik5TavOwuTEhI9msM7l/MRv3hxUMCWibQgOalswcVU4AcWcai9+0clKSz3FAQWI1YQdj1BkpNXsHOVISOFSHIN90BpQxKsocBgB/AfnDjsZcF1EMHDDedIWSqkQ2CWffqd8aIpC2ZLYnl6wMYcTpQNTcQuxcpid0ITRXmjo8bjHkIVH0nbUkqQEnmfvrAPh/D5UKO8lt9IbbTWAlSgKBI6E/GrRDY0sN8eX2DHFy9tGyWzDeI1lWIW+hAHQD94pwOD9q4aweIY9eabMP/AMi7/wCct0g7Y8w2SWNo6nqJHbF8+XkLBinjWovHsxAIa1+r6/Jn0HGNZs7YaSSVXNTuj3aGxEFGaWKglwdGu/Srxms0bphxM7h8AQjMGZ7Esatp2gKelSJmQOVPZId3IHV39IdSfZykOv3vygGgHKAdqykBaCAAospSagNceYebqIpStikgSZLGqnTRSbgpcAl2FAXvUcoFQh1HKCoPpVuJamjwVNAUaP5hrVXB+Ua3AYY4aQl2s6xqCRVjwt0gcqIBNgIAlJbUkn1HwEBeI5ZyAn9ZPdzDXZ6WlILM4Ku5LekA7YSJhkob3lZjcUrV97PGafvsYmwGzTNBVRIehZnIpQjdSC8VsMhBUFZlDQmpPDub7obYkBJCQGZksKByYq2lOPtESwS2ra1YVvFqTbGkCbM2Csj2kwKCRqHCQ9KqtDXE4LBSUhUtZnT3TYHIlr1Iq1qHpDqVsrKvDpVIqVVU2dJGRanJZ0kFLFJoXBGsd4i2dnxIQhKUZcOFHQFs6qdwIzU+UqL40D7Lws586JQy58yVq91RBAYgVIBHxhsjwqsLze0EszVFaxKlJl+epLFRUoDcxh5L23g8P+EqbLBSVIygvlLqJfcKXt5hvi3E+I8KCFCfKKUkOy0ktSqa1bNpx3Rm3PwikkZHHbNRhcTh1LUohftELVMWVqqkCpUbVMX43ZpScTOSAJYXKQNHCpYdqWzFNuO6NRt/YsrGLTKUWKUiYCGPv+1T1HkBjGSsTMlIVgcQppalAypt2yqdIc3QWZ3cViobj9QkJNvT2xuGYsWST1Ud1rntF3jTFH+mTLF1kPySCfjlEUf4iYEyl4ec4ZcunBSDpzCk9jC3xJjBMlyasznqRbrDjG+LMWKcHNIGUNUgO7a2uzdIbSklAI++cS2R4exCvMmVMa4Upk67lEKZqW1g4bKmFKZhSfZktm3VaouKxvJodCgIfPubMWDk0anVoJxmGzS05XYB78A3w13wdjthzgvKhLgoU5LWtqQxzZfjF8zBmWGIIfifqWvGcpCoxqm106ReZJcpF2fStHAe9YhiE5SR2etNL9IqQo8H4RuIKwTe0SpmCgai1rEa+ukF43LmSQfeVWmtBQqZhubjAKJik5VJVVwAAC9NX+7Q0xs1JlipegArQAvR+QDxDWwBcawDO9X3U0gMmLJxzEkxSmNEqQHIuOcNgk1esKBDmXLpTn0hopEsInMQm70gzH+HVCWV7g5HD+Yq2ZSb3bsI2Sl5srsMySlQ+B+MY5ZuL0aqNoxP/oQ4d48jT/8Ap5/Wn0joj4jHwCsckrlq/tINNdfT5RRhUkJBBZIOZf8AlS7eoirCbRorNchmFrQdjSiVhiXd0kP2A+MY1Wgs+dhLorUlROr1DtXcd2/nBux5JJoDvfjHmMclNG96hZ7gj0MFSdoCWkBIs37x17cTJGr2avMxautuJbl9ItkpBXMRvAJ5sQfgIzGC297JNXKvrf5wxk7YTmUVAgqTSm4k/P0jjnjkjVSQo8SYIS1Am+7rCHFrdQ1YXFAXrQaRpfFUxKwo2WS6TdmZ7wpwC5aCM6Mw4mz8Nf3jpxJ8bMp9nuzcItR9oFAJSQa0NSABvNbbn4w92xiSUEaMTvrYP1MA4pR/qZUtLBArlApV3J3EiJbdntLWR/akDe5f5REttEhSCyANGCR0AEDrDzuEtA7qf5QVLDy0DVk/AxTMTlUVWep6U+AEShA+0p7TEcVJPb+Ypkh8Wl3YKTxLBjbmTAvthMmoJ0dQ70+EMdgEHFIUf1gtG0VX4Kj2bLxZ4xOGSj2Mt1LzAGYlaMuViDlUke0HmNiwYPcR872htSbPYzphmZaJcCguwYRqv8Ypoz4VKdEzT/uMsf8AUx86n4hqC8R6eMVBNIqTdjHDIQvMDNShTeQGgUrQE2Ao3XcI0OwPDgQZSp8t1KLtMUUIGuhDtvrWMp4dwntMTKC/dzOX1YFTN0j6WiUkn8RPtGtmc+unSMPV5XF8U+/7oEMjJxHtCvDpCFoRklFLzJakiqU+YlIDv7oBS54xnsdt322DMrESwjEJWFgkhK2KwVDIahwSG/tBpG02bIQtKThwMKtJcmWls1KhYsp2FS8fM/GMkDaGJAtnCn4qloWfVRjk9BneTI8d9b+uv+lM2Gb2uHC1h2QGT7wAFgBq4EXbAwUoTipKEAql+VkgMyhYNQnOH6QF4aUtUkuQwDDeKa770h3syWPIof3J71+KE949LrQMvxMwgEgaB+rfvEZaQpK0ABiF0O8+YevwgXb+JXL8ktGdcxzrlSE1dTWHxeE2F2xPkT0JxIRlUWzJcNVtSaORugoQ/wAZIHtkKumYgt/qS4H+5IED7VwKZku1GzC4vVw3CZ6QfiJeVEtX/jV6ZsvyMDTcUnKczAAMVEsBlUQ+4MCmAD5DttP4qrXNHe1+VoGTLvXTW/btD3xegJnKA90gLcV96hampBhPhmCwCCRqEgOR9I1XRmykGkWpLxUQziJIjRCJqLxXLvFkVi8DGWoSH6iGmGmMhunOsL5VYLkS9eg6wFIZbORV/wC6/QRpcMl3Fz8Pt4SYNLHLo/8AEHYfGgLy3Vlru1He3aOXLtmsWMv6ngfSOir+ojoxKsw+H2oQQFhqw/2xjsyUJQfecgperBIuLFyT/pL6xm8FhfbLbcCTpQD77wRj9lmUtpZJSQ4CjdiXFL2eOmUYtow3RVSuUksTckl8xO879LxRmpWOEwgNl7W4tEkERvFeBdHImAXDwZLxpKwADUZQGNdw4wFMIjjNKQFAsQXHA6QSxphYZtOcFLLGgt3gWXVQEQWsqJUS5NSd5N46UCS8OqjQmH4Mg4gqeya86ClIn4iW6UjerXgKP3gXYxeYvkPVTn0EEeIWBRyV6t9Iwr3gN8NNyoSo1YD4ftAm05rJV/krzUP3EQkUlIJ3P9/esAbenkLmMKFXwCAPhEKOwIYJA8rCrFy70ag+98abwnhR/USqA6nkAYz2zU+ZtG+kbfwbIJmlQ/KkDveNsj442y4rYl/xcW+MQN0lNNzrX9IzuyfD650szvKiUHYqqVkXCU6gaqoNKmND4wwBxW0lIslCEBav0hs3clRb9oLx89MuXkSwSlJSkDQARGKPsQS7Mjs4JlzErY0sx92nC8bHZmOnzFhMtAmKIcMQ5bVjGd2bgVTKoQVNrQAdVUjeeDfB6VuvFSwUkAITq7uS7bg1HuYxzY4y3JDoJl43GgJE32UpOq1rDtuFbxnfEGCw07EKVLzOw9osKPmUAA7GlgBTc/GNXt/wVKTIQMNI/ESWtRSa73aoFt/SMfj9mzJH/vypktvzEeW36hTXfHJi9Njxy549MpfUeYPZszDYZM4ELkLAKimhQ4CfMDZjrY8KAmbGmMneygRyJHyeIeFNuJyewmAFLKSUqqlSSS4L6MbQn277TZ832MoKUhYzy1KU4Uk6Ozuk0PfWOyLb0+xMf7dxxlpzJQZhFCkEO1qPflGLx+OXicqRJVLlpLqXMDMNW6aB3eKJ+28Qq5S77ifnFGWdNOUlZcO3uht+lOcbRg/KJN7i9rSQkhUxJFeRoG9fjGTx+10zCZLkJNUqY+ZW4gXFAx3wEvZGRQEwJBYG7nqYP2Vg860zFe4k+U/qLsT9IzdJ0UAbe2XlkylqWQzgsHqfMP8AL+b+YzeBRmU9XSNTRRqTX8tjx5R9I8SYV8IsB/KNL+RQzf8A4j5u2Ucw4Z6Pox56RUNozl2TxMuruDRNRZ2Fv3igxMrcR0pLuOH3zjfpCIk2iCbxNorN4GIIkmsFS5rNugIXgjQdYaLQ5TjnYXq/SG8qSgsr8wcdNe4jHyphBHCNDsfEFSWfe/b+Yyyw1ZSY09l/f/y+sdEf6hG8946OfiyuQn8O4fK5/V8K/E/KPdszPIFakMONT99Y7AzmFS1gLjTSBdsTHKBuHxisacp7I8C5VB6RUiLsSGaunxgeOxEs9UXMeLq0Qi5IYQmwPDrF0miFKitqR6E/h8+PGExBmwEuFq0oB84q21NKlcgPWsFbDPkL6kcN/wBTCzGzMyyxDvvqN0ZR/cwG2OVkkpf9A9QIRT1FZUrV1Hfc7t9ReG21QVnKGLMKXowHrFMuWnygV8yQaOfeoDuFju5RMBDORKCSBuAHYCNb4VxKUlbqAN23gBviRGUWqvQxeJ2RaTuJB5WjfLBSjRoj6F4k2MlOHVPlkZqKmXdThKU2HACugj5jicRnIS/vKCehU3wj6bgNrTJ0hUpISAUFBKnOYlJHQcY+bYzZy5E8BYYhQf5RxYfUw5vFe0D+Zt9jZUKSMoYUG4RscNtJJawLx8/lYgZXcQXJ2iUnMG5GNsmPl0B9Pkz0mx7RZNSmYkpUAoGhBAYg6EG8YnA+JkNVQHeHmG2xLVZQ7xxyg0M+a+NtkDBYoIlv7KYnPLDvlqQpI4ChH+eN3snZaMZg0JnEKUKoN8pAajNQ2I+YeFP+I5RPkoNCpJUEnc4BP/AQX4ZxmIl4dB9iFoCRQLGchtAzdHisnqIQhHk6YCHH4ESSpORKFJIdgN+nCo9IXTMY0ttap7Q98U7RRNUJiHYpDvQuHBCgbHygRkNoTmYJ99XpvJ5fSNVK0hkBJM6ZlckO6z65ezn+Ye7W/BkHKB5fLuYlmPJvlFWypKUJQ36mJN3UrISe7wZtbDCZLGckCyuBFHO9vlB5SYIo2KFzJBTMKi9HLOUqQCDTViK3oI+azllzm97XnH0jwqXQoE+VIFeIeg6BPePn/iGTkxU5O5ZP+7zf9o3g6k0TJaAUGD9kSM0xINRWmhpr3gBGsN9gyzmBGih2NIuf7SADESMpUNASOxgdQjQY7BBzlSwzEDsRpxHxhAsN98YIytCJqgqSnM0CPSDtjF1MdK/X4xV0ikCElyCKiGOyp7LI3wXtPDJYECtz8PnCnDFlgcR8YfaHRoa/qT3H0joV/wBSf0jt+8dGfwxhsyWzM4YvbprAGMVmmHhTtBxmEkFnBS2p3VgLaaCFqIpQHuAD1vGOB0xA+PILENUP/P3pATxasWH3vitUdKFZ4iGOLwmRKXIDh+Ntw5wJgZbrA3kD1hx4nSAsAH8o9XiW/ckC6FstSAGIJ40DcrxfipOUBNqBiagjmPpAaEKJCQCSdAHPpD1WGStCUqvL0CqkN7pyuUWu1GhTdCRbsNsPIVOLFfmEoFlAZQCpdXBbMAOJO6PFbVmTJqZc/wD/AKJZSlRCmzoJArLXdCn0dtGgTaC1qbNlKSn3ZflQhyRlSAeA8xFTvIiWGnBUxyGJSEjUU+cc/G7b7YF+0cAZBzAhSFELQsAh0n3X0J32gTDJCVAEqdg2YuX+HGNAVpVh8irhTJ/16d37RmCGNLgU4aNBgk5afhh5DHdfQfFoji1U6mOlUUeAHxjyd7ocab+sdsuixls3bRSgBO7Kp+V/hFWOxxWMy/MGCVOagCg9ITyVsDz+kFyllSXHEKsxADm+5wP9Qjzn6eKlyQDjYPgg4ioUpALspTAcGFzDSb/h1jEOJeJlFrBSlj/oYzJxpXR1JX+VQJcEWY3izA+OcZKYGYJgGkwOe4Y93jRTnLrRbVDhXgjag/8AEeImI/7ARZhPBG0iRmmSpYOpWCe0tJ+IgjA/4qKA/Ew4O8pX8iPnBs//ABSlMCiRMKtyikD0eE55uiRbtXw3MkTpEqZPVMCwpSifKPKUulIJN8w57ovw3itUkkJYy3pvA4Qv2/42OMEsIlKlqBKSy3zJUzght6UkHRoTSJizMdMrOlKSVBwCA7Okg1IHO5jlyel+I/1AsfbY21KmrzIPnKQcmpVUM4pmoCeB5wnXIIZRqpV2+A4ARXs9varUUkq/KwHlTxbUw6RhMz5jrG8IRxRUV4Q6bLJMz8JQ1q3Z/jDidMEwKGigFD5+sL5OHSBd4KlyAKAigYXh3Y6IbNw6ZKQgEe93f5t8IxHjaS2JzfqQnqQ6T6ARq9tKKTLCEKXUlkp1Ia70jPeMkhYlzMhQQpSSCpy3lIO4WVQbo2gqlZMnoy8q8PvDaaL5JPYmEAuIZbO2kJDkpJBpQj5xrNNx0ZGhnSfwy70L1OY0U/wjMbUlMpYayj61hltXxAQyUoZ0hTq1BswSfnCjEYtU11KYFwCw3BhGeJNdgUptE8JOyTArvyIYxCWIgoMY3YzUzMQmYDlIPl+Z/aESqK6/SKVKZRIpqOtY5U14I6KsZf1CY6AM4joq0FjvZ2ISBV7Nw/aL9sSgpKCN4SeTk/WM8ZxDiHWBUtUtlMKZkv20rrHHKPFqSGKZpBJpERKCrOGuSzDmdIKxUv2bOhyqozOAz7ga21LcIGmS5kxlEeWwJZKRydkjkI3T1pkNBWAShBcLCiLFiEg8rn0gnFYdcxJmqqgEJCiwc/pSLqIvrEti7FzELmn8APmWDlFNMym1o4eD8X4glpP4KSFJGRKymksbpSFOEV1LqOsYym+VQ2xg+OwE0IqE4eSWZDnOvioNmmHe9BoBDDZmxZYH9QueZMr3c8wJQF//AFpzFSqtUt1hNJQcRMAJWtZqaOSBxd+FtRDHaWFSCVYiauZMAYSkMyALAqIIYbgQb3vESbS4t7+i/v5YDKZM2fKKSEzZjhgpmTUqLNmG86WiqbKwk0DIlUsmqToWGjOIBw0tPs8xSkJqQmqgAHU5rVmdmFjozqFLVmqS7/wzW0Zox+FbdSd/cQy2mkoID1BcNrqPn3gcS81B+ZjyrWDZmHXMkgkMupD/ANpqRuL13X3wJKlqUkqZt/8AaSHA62HGNYSrvwIilQUst7oYDlvPNo6aaWb42F49kynSSmxuONvhWPZ1q9DZ6seoIboY6VkTVFoVzJjU6wLiJzMx0cizF7egP8Q0/oCpeVwCtwNWKWryq3Uwum7PWugBfK++1FppqCD24iJ5oQfJX5npS0AbRWJayNLjrBWzE5glyxPlD0JILfTvCzbMsmaSC6cxSCLeWn0PWM4L9Q0k/aSRin0b1ghEC4eX9/f3SD5IryrbdGshRZbNLZSKZWHz+Zg5eJyrWUFQORJScpSxTMSrXSh4QvxCmQTy9YFmByPMTzLwcETbNTgcbKCAc4BNVA+8FNWwqNx3UiU/bUsGhWrkG/5NCeRs1YS5AAZ6kObM2+8NleHSwKlAUsA5GpjPhHtsrkyMvbx/Ig9VN/xiI21OLsUp5CtnuXgjZWzJLnzlbXYjcd1W4wwweBkOSEhQFNTVLZrmtwIq4IexIibOmEAzFkmgZTXtZoN8S7PyYQVfKpJL3dyk/wDIRo0JSkeUANSgjKeItqKUlcooABJqS599JGlNDyiuStUJ9GQ1iyYl5at6VJPQ5h8WgrDYV0TVapyNwdVfSLtlYbNnGhT6u4/4mKclv6GdAm1JRCJR/sy9iYowqaL5OOhEPNrYdsO36W7AtCnYlZuUmigaaREXoRTKjzECvOGP9AFAql3FFI1BG7f98oXzrCNk7QHLFAd4btEBaDkSM2GK9ULDj+1Qv3A7wEExKdjZB48ieWOhiCsZLIPz3gQ8wiUlAUKOGA14mnStoW4meFqdnVvIp0Fu/aGGBnlIWhb50qPfX4esc2S6Rpexh4gw4yyllaUJH4eYpKyFe8AAARvqWteF0tSXAEs4kXSFhSHV+pQSonKK0KmZid0FY5Y/pZedTATSo0zE+UjKx4K1oGgWSlJqB+GfKxJbezkDUXO7ShjDDaxpPw2OVcmN9pHMmQtZqELSUJH4QPlDpAOUMFkBgXDVpVThsAvETSiUlADlSphDhIc+ZSlG/ANU8KNwkKEpIVQZlKOiXYB95pzi1E1GRMlHllJNUBiZ6qtmUCzUfLuI6Z4srivz/jbCdBE6ZIkSSmS61BlFQ8q5igoAHN+RNacAWGql8rCzFOZksJ1GUWatU++oEP5gTpRxBMyXNLqDPvT5crANXdexbnF+EkKEqqkk3KWYAl9Um/FjEuaS07f+yBYprpAZQYhJDMAzGrF3J+kBBSUjj+Umo4BT/Y5XI22uoWlwpwTzAuGNRo4JZqmEs9ZUok0evPjGuKDasTGWDxhUE1IKVPva1x+XSuoMXrmspR90LDKSLAuC44FgRzIhdhvL1bn04cOMXKJmZidQwbekUB6Bu0aOKuxFgWMpAtqRv+y/eCQlwl6qSAQ1lA5SC29mH2BAkmWyAblT9gkE05kdoKwR91J03XoCWHY9hGc1StDCZOGSlQUQ5Skt/qLuNHIPcdx8SAkJIAyguW5nqxL94njJ9xZiAORfqGYjg0DS8SXCT+mmgZ825rg14m1hCTe2AXKwaS66qejhqvrzqQ43b4E2xg0JQvKFMVORmJDtldgARRnO897/AG2QJIFCbGzvwsQ4684lN2h+IlaQ4zJKgavRlNv94luXCHHndj8CUbJVQIBU4BDVqdPQ04c4JkbKnlJAkzCrUBCnYEubWcX4Q2w885VkVCCSHck+d2rYkBif7mhph9qgqlKdqqBfcsODyIS/MnWsX8dp9dFJmIx2EmM2RXlcrce61Ki4qYWrQqig4PLUHjzj6iJ8ucoIWCfaBZIFHdGYBxXM6FBzorpAoEoTUDKMmZIPlBTQq8wcUoH4DMNI1/8AQ/kJoycmfip6kZEpHs7GgDtRwp3oBSHisUlSFIxCZiGoV5vKF6+VLDKab7Rq8LsxGXyrCXWpNhQ5idLuK9YjiNms4yoUCpINnJcEUVSj05xy5M2R/wAa+w6MNjcC2UqJUkksoA5GcAhhVJG4t1ivDrVKUkgkO6VFtyUH8wb3gY3cyYjzoWggVcEAFmd67vNEUbOw7pJSFFJJHHid9a83jJevr9yYqF42esBJE1RJGrMSN1GbX5xntqpeYQsMo5QRuPsw7cKRu5ZlAMlIFmagFD2303QHjMFJm5ah0hnPDMx6EnoYnH625XKwMHOGVeUe7nlBX+0n6RfsaRld7glJ6KPyMazC7Ow/lWseUgZhWxDOaXobP7x4NObsuWguC+Z1PRxXKaCxcPzMbr1ceNCl2Z3EyAtKgxqLc6P6xmdj4YpmyybKKh1SkP8A8vSN4vDBL0orNQXelu57CF2IwYSRRsqysEcd/MAU4axpj9QukIz6s0rEkgOlVxz/AHjtq7PrmTY1Vz4c69ofYqSlZqGAD9jTnVRYcXiuWkNk7dbxusz+QjOYOWR7SX+oDuD9T6CBsVhykI4pPotXyjSqwyXDflo/UH75RLE4JKikkOyMqRpqS/eLWZDMlHRq/wCgl/8Ail/7U/WOivjREB47BplzVgMw6Zd0eTUHMSWJ+6v2pHuJkJCitU0KeoKc1QbPSkWTD5lVuD6GMOWki2SlJzByHS7kF94aognAzRKUDlKke7lFAUk1Plu0BrWUgEAFzQGxYWrEEklbpCaVAbQ7q8R+8Q1f2JsYYgkfhpoHy1Gt3taz005Qy2bJQlPmANN7FqFzV7gVHAaQkw2dIQSSL+Uuz0FQftzBe0JrAGgJFA9WIqRWtaRhki5exDQfi8YCMqLaqGVjV6D8x3mkKsRtE2cjTXswitE45budaV7fPhAUxRNHccfusXjwpaBs9xOJJoocK794rSB0yw1fn9v+3WRWTQl+b+hitcxwAaj1EdUVqiSUu44QwQspINC1/wC4H7vffaAUJBDORrEwsi9Rb0gasAmbigWBsDfRjv6R0zE0ZqUI1H2YBK9/SIJVCWNAG5yBmJdxVz/cC8QmLBSneH+MDhTUFYiSRyh8NgFrxOZnFnfqAP3iOHnVIfRx6P8AWBrxxh8EA5wk/KVOffSSdasr5RGdOYI1ylgeFKD17iFoxCt+nyjgs1rrGSxbsdjI4spUhYLEEHsW7tBAxQTMCjZKg45Bi3rCnOKPvr3jgQa8G9Tb0huCCzT7K2qpCz5iGyECjHyqNt7UfjDVO3gv2q8xYqTpYFLHiCClKho4Affh0zKk1tBSD+CwvnY8QQkj1+EYyjQ0zd4bHS1KlknMF5klxmHmCcyaWZShXcuG2zFyZgQhSBmAys1StLlY4+6TxBEfMMPjFpSEgnyqCknqFMd+/pwj1G25iV5nBIJVVILEkq9XIPCJWDkXzPp+0sDJAzhIyE1Kcoy+6H8wrUbtTGfxEmQbJmrUXSwUE8qlrgJNt8YnHY3Oc7jzVID0N9bbjvvFXtATqA8bY/SQS2xOVj/G4SckFQSpKb3C6aWOnyizZ82Yp0pXVrFKwQ6nLMk6wo2RjzLJClqykEEEBQ4hj8YIlTSo5pEwy1M6kp8oJZywFNI1eGHlIWjQo2VPUh8qiBXMCCzUAOWosBUaQn2jgsQlyuUsJdwQHBDeWocWhxsvxjNSgmakFiAVj3t6SofmHERqNk7RM1ImJLJOlGL3KXtescuSKxStIpRs+XLxjmnX1itM8O43E9rx9fGypCzmmSwS1ylI7tfrGO8R4LAhRCErRMH6WCT2oO0XDMpOqE8bRkkYndc3+/TtFiZ1BwA6PFKpDWH1iFR1v+0bPH8iKZb7aOijIeEdE8GFBmMwyEkGpFrMoEmmpBDvzfrFcyQVrI1gZeKKyL7r6Q7koJQZgLKSa0ZwPLprV+Y0jmm3CKsaBEYfOlP5VXSfyqo5HA/PpFEnZxW+SnAByCLgi5Yv6UeCUzHBToUgixZ7+qfWCMLjCkijuCK1q9DE85pOhIKxeFQlBs4YszsQ9nq1TTm0IMTMdT7tH+6wZiJ6qgkuK3cDk9ekKcSXLxeCDXbA5SxYC3ccjA0yaXr9Y8z1+sWIVUnvyjsjGhEEq5Mex+kTQl70b700iySjNePBLHNrP8KRdWBWRWn7RMsRpUxevykBhWPculm3Q0gBJiWP7xAoo4i9aKPFYs+guPpABSlXCLCkx01DNHM5EFARFIkk7vukezEXG6PEb+UJoCIMTRHixHSzpBQFjhhzjlKAisRGZE0BfLnCutCH1+6epgmbiARSzCoPGlOAoW1hakWiY+kJwXYwySXSsA2FObj5D1gUqcv974rCy0SeBRoR6ksY9TM++0QQb/f3aLCG7CKA5ZvFkiaUmlDbuGihRiWbT7vCbGGyZifOFE1FGs9KRfgdpKluErUncxbmG9YWhTx4T9YVfMLNAnbU1ZCis5kj3mYnm1+sDz8U6iSSSauB8YUy1a/dafOLpc4g+kNUvBXJhntTuiYVAqJpNIkmdf7+7xXJDsJycfSOgT+rT/d2H1joOaHZ/9k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4101405"/>
            <a:ext cx="3505200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26767"/>
            <a:ext cx="15970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0377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/>
          </p:cNvSpPr>
          <p:nvPr>
            <p:ph type="title"/>
          </p:nvPr>
        </p:nvSpPr>
        <p:spPr>
          <a:xfrm>
            <a:off x="520700" y="334509"/>
            <a:ext cx="8229600" cy="1143000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en-US" dirty="0" smtClean="0"/>
              <a:t>Meeting with the Mentor</a:t>
            </a:r>
            <a:endParaRPr lang="en-US" dirty="0"/>
          </a:p>
        </p:txBody>
      </p:sp>
      <p:sp>
        <p:nvSpPr>
          <p:cNvPr id="4" name="Rectangle 25"/>
          <p:cNvSpPr txBox="1">
            <a:spLocks/>
          </p:cNvSpPr>
          <p:nvPr/>
        </p:nvSpPr>
        <p:spPr>
          <a:xfrm>
            <a:off x="520700" y="3289993"/>
            <a:ext cx="7556500" cy="1053405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r>
              <a:rPr lang="en-US" sz="2600" i="1" dirty="0"/>
              <a:t>Shrek meets Donkey who befriends </a:t>
            </a:r>
            <a:r>
              <a:rPr lang="en-US" sz="2600" i="1" dirty="0" smtClean="0"/>
              <a:t>him and </a:t>
            </a:r>
            <a:r>
              <a:rPr lang="en-US" sz="2600" i="1" dirty="0"/>
              <a:t>teaches </a:t>
            </a:r>
            <a:r>
              <a:rPr lang="en-US" sz="2600" i="1" dirty="0" smtClean="0"/>
              <a:t>him (in a humorous way).</a:t>
            </a:r>
            <a:endParaRPr lang="en-US" sz="2600" i="1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300" y="1676400"/>
            <a:ext cx="8013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hero meets a mentor to gain confidence, advice, or training to face the adventure. The mentor also helps the hero to learn the lesson.</a:t>
            </a:r>
            <a:endParaRPr lang="en-US" sz="2600" dirty="0"/>
          </a:p>
        </p:txBody>
      </p:sp>
      <p:sp>
        <p:nvSpPr>
          <p:cNvPr id="5" name="AutoShape 2" descr="data:image/jpeg;base64,/9j/4AAQSkZJRgABAQAAAQABAAD/2wCEAAkGBxQSEhUUExQVFhUXGRsZGBgYFxoYGRcbHBgaGhocGh4YHCggGB8lHBgaITEhJSkrLi4uGB8zODMsNygtLisBCgoKDg0OGxAQGywkHyQsLCwsLCwsLCwsLCwsLCwsLCwsLCwsLCwsLCwsLCwsLCwsLCwsLCwsLCwsLCwsLCwsLP/AABEIAK4BIQMBIgACEQEDEQH/xAAbAAACAwEBAQAAAAAAAAAAAAAEBQIDBgABB//EAEAQAAECBAMGAwYFAgYBBQEAAAECEQADITEEEkEFUWFxgZEGIqETMrHB0fAjQlLh8RRiB3KCkrLCUxUzY3OiJP/EABkBAAMBAQEAAAAAAAAAAAAAAAABAgMEBf/EACsRAAICAgIBAgUEAwEAAAAAAAABAhEDIRIxQQQiE1FhcZEjMkLwgaHRFP/aAAwDAQACEQMRAD8AxS0JSW03CAdpIGYNxPwieJSc1Db0ivDyzMKuAiIqtmjPdqS8+D9qahM1KSP7SlXzywFIwwWlwqrU5biN2+NCZI/op4V7vsyf9Qqk/wC4CMzsE0UO3W4B0hxd2RIGzBKgQCw0v/OpiyXKaoFNK1PCkeNc1BFhmpvDvePUTDc9O0WQWLSG4AuznfzcGBkrYHjvr92guWoasHcufdp8YDJJq4PAfxwgQFyVFbJcA2JAc0JYmv2Gi2WU1SBu82VrgMetb/OBw490FzQkXI1EWqWxd9woe776wNDDcWCqqspNrMwAAFjwo+p4xXKlBKFZqqLgEEEAEG56mkRwcsBQzIUUCpu5octrO9oc7N2eFIOY+b3glmo3Yd4zulQhLLl5zUBuOjdQ0CS5qgFAMaFGhDHUO79LR0yYcr66ku5HPjFZUGY68AzvGgEpdKghwRQ3UGqfl2gmbLTlBSc1BQgJA3i9Wr6RXKUyktvFxaoPTnEZyvetUl2tyeADgfy5aaUD2rUX/eK9RqBozP8Abx4oV1YHTT6xMpdNOpPOt98AESG0fj04REFvifvt3iZSXpfjrrHFNdCWrufh96QwPSo3vuIPPdEVAgA5WDv2+zBGHFA7Xal6MSCwfX7rBHsgp928HlCsAGUkkWv268d0RSlqUJ3HnpEqCx+L8huDGPJMl/NTcB6QwLo8WaMOX3rEilqV6xCYHpu+cMZ6ol6lgNGcAaVbdHYUg1I8ofqb/fSIuGepBvTdub7pEBIIVR7h2pQ6APw9IkQQmYlRBIr86M31ixC1AVd3IenFjQxVOSAwZknzVLGlOURlLJPldiqhP1vAMLkTVCiyl9WPya0XSZgUHBBEKVzaqZiS3mG/d97oNwZISzvui4yY0wgIgTECvpBKZjsN8RnynBMU9gCgREDXWJA0aIaxAmXZDHsR9oY6ARrcbgwmUpd91dDAvh1A8x3v2+2hhtiSZcqtvv6ekA+HBVW4fz9I5/4M2XYT4sUJeACReZlT3OYjsD3jGbOJAINHt9/d40/jXEArlSvypSVHmaDsAe8ZhYIL6aReLUSZvZbPYMn3jQF2JDDRufeILfUjTqOkW5c2VTsNWuOI3ERRPJeu88/TVtIuiC3ElioEJYU4t23PxrAyE5q07/HQ/tFipZUHDuTpV2a50uIukSykVLb30d78YPAiDU8oNhm3JejxatKQlQDUsetLxFSA1HLG35f3rA81Wj6s29vhAhheAHnSEpAuf8xbUaMS8Nl4iYlMwqJJAO/cbRd4TkAe0UWFgLbnPyivbhyiZxUzcoz5boRmEV1ffu9N8WBId7BmiuWLlulIuOl/gAaX4RqB08uPKRpUAuSL/C8QIOrPY3+UWNWgfc5v2ilQchvzGgDG7ffWEByyXqX1/aPZUxmHGnf+IIRg1FKlZWCUkmBlkOHDmwFn+6QDJZtDrUtdvtokmQVOACToOP1vDfBeF8TNSVmX7NDv7Sc0oWqR7Qgq6A2jUbKwWGw6gJUxE+YU5lTE5iEtQtRhz4gRMp0OjG4LZk1QzS5ZNWcA9TblroaRViJCkeQpUn/M4LltCOMfTcRtZOeVIKC8zMfaZjTK7JCQGqaveoEJvHWDBkCdTMhQSaVKVhqlnDEesZRze5JrsGjAFBFC1Rdv084ZScO5TlqGPRiH5614R05IVLBY5qacSO0WJQpbJFGDKVuGg4xs3YgbFqSSyatf1+sUC/z+/usGpQBKKQzhRenG5NzRoGMmgUN7X15RSYEJksEMKE7qOKRyZhqwbTfT7tHqFkGn8RAjzOFA6UFrO46wMDwLVd6EhJDlwxqQHcg1FYtJC2QMzuezj0au/jFiBmdik5TavOwuTEhI9msM7l/MRv3hxUMCWibQgOalswcVU4AcWcai9+0clKSz3FAQWI1YQdj1BkpNXsHOVISOFSHIN90BpQxKsocBgB/AfnDjsZcF1EMHDDedIWSqkQ2CWffqd8aIpC2ZLYnl6wMYcTpQNTcQuxcpid0ITRXmjo8bjHkIVH0nbUkqQEnmfvrAPh/D5UKO8lt9IbbTWAlSgKBI6E/GrRDY0sN8eX2DHFy9tGyWzDeI1lWIW+hAHQD94pwOD9q4aweIY9eabMP/AMi7/wCct0g7Y8w2SWNo6nqJHbF8+XkLBinjWovHsxAIa1+r6/Jn0HGNZs7YaSSVXNTuj3aGxEFGaWKglwdGu/Srxms0bphxM7h8AQjMGZ7Esatp2gKelSJmQOVPZId3IHV39IdSfZykOv3vygGgHKAdqykBaCAAospSagNceYebqIpStikgSZLGqnTRSbgpcAl2FAXvUcoFQh1HKCoPpVuJamjwVNAUaP5hrVXB+Ua3AYY4aQl2s6xqCRVjwt0gcqIBNgIAlJbUkn1HwEBeI5ZyAn9ZPdzDXZ6WlILM4Ku5LekA7YSJhkob3lZjcUrV97PGafvsYmwGzTNBVRIehZnIpQjdSC8VsMhBUFZlDQmpPDub7obYkBJCQGZksKByYq2lOPtESwS2ra1YVvFqTbGkCbM2Csj2kwKCRqHCQ9KqtDXE4LBSUhUtZnT3TYHIlr1Iq1qHpDqVsrKvDpVIqVVU2dJGRanJZ0kFLFJoXBGsd4i2dnxIQhKUZcOFHQFs6qdwIzU+UqL40D7Lws586JQy58yVq91RBAYgVIBHxhsjwqsLze0EszVFaxKlJl+epLFRUoDcxh5L23g8P+EqbLBSVIygvlLqJfcKXt5hvi3E+I8KCFCfKKUkOy0ktSqa1bNpx3Rm3PwikkZHHbNRhcTh1LUohftELVMWVqqkCpUbVMX43ZpScTOSAJYXKQNHCpYdqWzFNuO6NRt/YsrGLTKUWKUiYCGPv+1T1HkBjGSsTMlIVgcQppalAypt2yqdIc3QWZ3cViobj9QkJNvT2xuGYsWST1Ud1rntF3jTFH+mTLF1kPySCfjlEUf4iYEyl4ec4ZcunBSDpzCk9jC3xJjBMlyasznqRbrDjG+LMWKcHNIGUNUgO7a2uzdIbSklAI++cS2R4exCvMmVMa4Upk67lEKZqW1g4bKmFKZhSfZktm3VaouKxvJodCgIfPubMWDk0anVoJxmGzS05XYB78A3w13wdjthzgvKhLgoU5LWtqQxzZfjF8zBmWGIIfifqWvGcpCoxqm106ReZJcpF2fStHAe9YhiE5SR2etNL9IqQo8H4RuIKwTe0SpmCgai1rEa+ukF43LmSQfeVWmtBQqZhubjAKJik5VJVVwAAC9NX+7Q0xs1JlipegArQAvR+QDxDWwBcawDO9X3U0gMmLJxzEkxSmNEqQHIuOcNgk1esKBDmXLpTn0hopEsInMQm70gzH+HVCWV7g5HD+Yq2ZSb3bsI2Sl5srsMySlQ+B+MY5ZuL0aqNoxP/oQ4d48jT/8Ap5/Wn0joj4jHwCsckrlq/tINNdfT5RRhUkJBBZIOZf8AlS7eoirCbRorNchmFrQdjSiVhiXd0kP2A+MY1Wgs+dhLorUlROr1DtXcd2/nBux5JJoDvfjHmMclNG96hZ7gj0MFSdoCWkBIs37x17cTJGr2avMxautuJbl9ItkpBXMRvAJ5sQfgIzGC297JNXKvrf5wxk7YTmUVAgqTSm4k/P0jjnjkjVSQo8SYIS1Am+7rCHFrdQ1YXFAXrQaRpfFUxKwo2WS6TdmZ7wpwC5aCM6Mw4mz8Nf3jpxJ8bMp9nuzcItR9oFAJSQa0NSABvNbbn4w92xiSUEaMTvrYP1MA4pR/qZUtLBArlApV3J3EiJbdntLWR/akDe5f5REttEhSCyANGCR0AEDrDzuEtA7qf5QVLDy0DVk/AxTMTlUVWep6U+AEShA+0p7TEcVJPb+Ypkh8Wl3YKTxLBjbmTAvthMmoJ0dQ70+EMdgEHFIUf1gtG0VX4Kj2bLxZ4xOGSj2Mt1LzAGYlaMuViDlUke0HmNiwYPcR872htSbPYzphmZaJcCguwYRqv8Ypoz4VKdEzT/uMsf8AUx86n4hqC8R6eMVBNIqTdjHDIQvMDNShTeQGgUrQE2Ao3XcI0OwPDgQZSp8t1KLtMUUIGuhDtvrWMp4dwntMTKC/dzOX1YFTN0j6WiUkn8RPtGtmc+unSMPV5XF8U+/7oEMjJxHtCvDpCFoRklFLzJakiqU+YlIDv7oBS54xnsdt322DMrESwjEJWFgkhK2KwVDIahwSG/tBpG02bIQtKThwMKtJcmWls1KhYsp2FS8fM/GMkDaGJAtnCn4qloWfVRjk9BneTI8d9b+uv+lM2Gb2uHC1h2QGT7wAFgBq4EXbAwUoTipKEAql+VkgMyhYNQnOH6QF4aUtUkuQwDDeKa770h3syWPIof3J71+KE949LrQMvxMwgEgaB+rfvEZaQpK0ABiF0O8+YevwgXb+JXL8ktGdcxzrlSE1dTWHxeE2F2xPkT0JxIRlUWzJcNVtSaORugoQ/wAZIHtkKumYgt/qS4H+5IED7VwKZku1GzC4vVw3CZ6QfiJeVEtX/jV6ZsvyMDTcUnKczAAMVEsBlUQ+4MCmAD5DttP4qrXNHe1+VoGTLvXTW/btD3xegJnKA90gLcV96hampBhPhmCwCCRqEgOR9I1XRmykGkWpLxUQziJIjRCJqLxXLvFkVi8DGWoSH6iGmGmMhunOsL5VYLkS9eg6wFIZbORV/wC6/QRpcMl3Fz8Pt4SYNLHLo/8AEHYfGgLy3Vlru1He3aOXLtmsWMv6ngfSOir+ojoxKsw+H2oQQFhqw/2xjsyUJQfecgperBIuLFyT/pL6xm8FhfbLbcCTpQD77wRj9lmUtpZJSQ4CjdiXFL2eOmUYtow3RVSuUksTckl8xO879LxRmpWOEwgNl7W4tEkERvFeBdHImAXDwZLxpKwADUZQGNdw4wFMIjjNKQFAsQXHA6QSxphYZtOcFLLGgt3gWXVQEQWsqJUS5NSd5N46UCS8OqjQmH4Mg4gqeya86ClIn4iW6UjerXgKP3gXYxeYvkPVTn0EEeIWBRyV6t9Iwr3gN8NNyoSo1YD4ftAm05rJV/krzUP3EQkUlIJ3P9/esAbenkLmMKFXwCAPhEKOwIYJA8rCrFy70ag+98abwnhR/USqA6nkAYz2zU+ZtG+kbfwbIJmlQ/KkDveNsj442y4rYl/xcW+MQN0lNNzrX9IzuyfD650szvKiUHYqqVkXCU6gaqoNKmND4wwBxW0lIslCEBav0hs3clRb9oLx89MuXkSwSlJSkDQARGKPsQS7Mjs4JlzErY0sx92nC8bHZmOnzFhMtAmKIcMQ5bVjGd2bgVTKoQVNrQAdVUjeeDfB6VuvFSwUkAITq7uS7bg1HuYxzY4y3JDoJl43GgJE32UpOq1rDtuFbxnfEGCw07EKVLzOw9osKPmUAA7GlgBTc/GNXt/wVKTIQMNI/ESWtRSa73aoFt/SMfj9mzJH/vypktvzEeW36hTXfHJi9Njxy549MpfUeYPZszDYZM4ELkLAKimhQ4CfMDZjrY8KAmbGmMneygRyJHyeIeFNuJyewmAFLKSUqqlSSS4L6MbQn277TZ832MoKUhYzy1KU4Uk6Ozuk0PfWOyLb0+xMf7dxxlpzJQZhFCkEO1qPflGLx+OXicqRJVLlpLqXMDMNW6aB3eKJ+28Qq5S77ifnFGWdNOUlZcO3uht+lOcbRg/KJN7i9rSQkhUxJFeRoG9fjGTx+10zCZLkJNUqY+ZW4gXFAx3wEvZGRQEwJBYG7nqYP2Vg860zFe4k+U/qLsT9IzdJ0UAbe2XlkylqWQzgsHqfMP8AL+b+YzeBRmU9XSNTRRqTX8tjx5R9I8SYV8IsB/KNL+RQzf8A4j5u2Ucw4Z6Pox56RUNozl2TxMuruDRNRZ2Fv3igxMrcR0pLuOH3zjfpCIk2iCbxNorN4GIIkmsFS5rNugIXgjQdYaLQ5TjnYXq/SG8qSgsr8wcdNe4jHyphBHCNDsfEFSWfe/b+Yyyw1ZSY09l/f/y+sdEf6hG8946OfiyuQn8O4fK5/V8K/E/KPdszPIFakMONT99Y7AzmFS1gLjTSBdsTHKBuHxisacp7I8C5VB6RUiLsSGaunxgeOxEs9UXMeLq0Qi5IYQmwPDrF0miFKitqR6E/h8+PGExBmwEuFq0oB84q21NKlcgPWsFbDPkL6kcN/wBTCzGzMyyxDvvqN0ZR/cwG2OVkkpf9A9QIRT1FZUrV1Hfc7t9ReG21QVnKGLMKXowHrFMuWnygV8yQaOfeoDuFju5RMBDORKCSBuAHYCNb4VxKUlbqAN23gBviRGUWqvQxeJ2RaTuJB5WjfLBSjRoj6F4k2MlOHVPlkZqKmXdThKU2HACugj5jicRnIS/vKCehU3wj6bgNrTJ0hUpISAUFBKnOYlJHQcY+bYzZy5E8BYYhQf5RxYfUw5vFe0D+Zt9jZUKSMoYUG4RscNtJJawLx8/lYgZXcQXJ2iUnMG5GNsmPl0B9Pkz0mx7RZNSmYkpUAoGhBAYg6EG8YnA+JkNVQHeHmG2xLVZQ7xxyg0M+a+NtkDBYoIlv7KYnPLDvlqQpI4ChH+eN3snZaMZg0JnEKUKoN8pAajNQ2I+YeFP+I5RPkoNCpJUEnc4BP/AQX4ZxmIl4dB9iFoCRQLGchtAzdHisnqIQhHk6YCHH4ESSpORKFJIdgN+nCo9IXTMY0ttap7Q98U7RRNUJiHYpDvQuHBCgbHygRkNoTmYJ99XpvJ5fSNVK0hkBJM6ZlckO6z65ezn+Ye7W/BkHKB5fLuYlmPJvlFWypKUJQ36mJN3UrISe7wZtbDCZLGckCyuBFHO9vlB5SYIo2KFzJBTMKi9HLOUqQCDTViK3oI+azllzm97XnH0jwqXQoE+VIFeIeg6BPePn/iGTkxU5O5ZP+7zf9o3g6k0TJaAUGD9kSM0xINRWmhpr3gBGsN9gyzmBGih2NIuf7SADESMpUNASOxgdQjQY7BBzlSwzEDsRpxHxhAsN98YIytCJqgqSnM0CPSDtjF1MdK/X4xV0ikCElyCKiGOyp7LI3wXtPDJYECtz8PnCnDFlgcR8YfaHRoa/qT3H0joV/wBSf0jt+8dGfwxhsyWzM4YvbprAGMVmmHhTtBxmEkFnBS2p3VgLaaCFqIpQHuAD1vGOB0xA+PILENUP/P3pATxasWH3vitUdKFZ4iGOLwmRKXIDh+Ntw5wJgZbrA3kD1hx4nSAsAH8o9XiW/ckC6FstSAGIJ40DcrxfipOUBNqBiagjmPpAaEKJCQCSdAHPpD1WGStCUqvL0CqkN7pyuUWu1GhTdCRbsNsPIVOLFfmEoFlAZQCpdXBbMAOJO6PFbVmTJqZc/wD/AKJZSlRCmzoJArLXdCn0dtGgTaC1qbNlKSn3ZflQhyRlSAeA8xFTvIiWGnBUxyGJSEjUU+cc/G7b7YF+0cAZBzAhSFELQsAh0n3X0J32gTDJCVAEqdg2YuX+HGNAVpVh8irhTJ/16d37RmCGNLgU4aNBgk5afhh5DHdfQfFoji1U6mOlUUeAHxjyd7ocab+sdsuixls3bRSgBO7Kp+V/hFWOxxWMy/MGCVOagCg9ITyVsDz+kFyllSXHEKsxADm+5wP9Qjzn6eKlyQDjYPgg4ioUpALspTAcGFzDSb/h1jEOJeJlFrBSlj/oYzJxpXR1JX+VQJcEWY3izA+OcZKYGYJgGkwOe4Y93jRTnLrRbVDhXgjag/8AEeImI/7ARZhPBG0iRmmSpYOpWCe0tJ+IgjA/4qKA/Ew4O8pX8iPnBs//ABSlMCiRMKtyikD0eE55uiRbtXw3MkTpEqZPVMCwpSifKPKUulIJN8w57ovw3itUkkJYy3pvA4Qv2/42OMEsIlKlqBKSy3zJUzght6UkHRoTSJizMdMrOlKSVBwCA7Okg1IHO5jlyel+I/1AsfbY21KmrzIPnKQcmpVUM4pmoCeB5wnXIIZRqpV2+A4ARXs9varUUkq/KwHlTxbUw6RhMz5jrG8IRxRUV4Q6bLJMz8JQ1q3Z/jDidMEwKGigFD5+sL5OHSBd4KlyAKAigYXh3Y6IbNw6ZKQgEe93f5t8IxHjaS2JzfqQnqQ6T6ARq9tKKTLCEKXUlkp1Ia70jPeMkhYlzMhQQpSSCpy3lIO4WVQbo2gqlZMnoy8q8PvDaaL5JPYmEAuIZbO2kJDkpJBpQj5xrNNx0ZGhnSfwy70L1OY0U/wjMbUlMpYayj61hltXxAQyUoZ0hTq1BswSfnCjEYtU11KYFwCw3BhGeJNdgUptE8JOyTArvyIYxCWIgoMY3YzUzMQmYDlIPl+Z/aESqK6/SKVKZRIpqOtY5U14I6KsZf1CY6AM4joq0FjvZ2ISBV7Nw/aL9sSgpKCN4SeTk/WM8ZxDiHWBUtUtlMKZkv20rrHHKPFqSGKZpBJpERKCrOGuSzDmdIKxUv2bOhyqozOAz7ga21LcIGmS5kxlEeWwJZKRydkjkI3T1pkNBWAShBcLCiLFiEg8rn0gnFYdcxJmqqgEJCiwc/pSLqIvrEti7FzELmn8APmWDlFNMym1o4eD8X4glpP4KSFJGRKymksbpSFOEV1LqOsYym+VQ2xg+OwE0IqE4eSWZDnOvioNmmHe9BoBDDZmxZYH9QueZMr3c8wJQF//AFpzFSqtUt1hNJQcRMAJWtZqaOSBxd+FtRDHaWFSCVYiauZMAYSkMyALAqIIYbgQb3vESbS4t7+i/v5YDKZM2fKKSEzZjhgpmTUqLNmG86WiqbKwk0DIlUsmqToWGjOIBw0tPs8xSkJqQmqgAHU5rVmdmFjozqFLVmqS7/wzW0Zox+FbdSd/cQy2mkoID1BcNrqPn3gcS81B+ZjyrWDZmHXMkgkMupD/ANpqRuL13X3wJKlqUkqZt/8AaSHA62HGNYSrvwIilQUst7oYDlvPNo6aaWb42F49kynSSmxuONvhWPZ1q9DZ6seoIboY6VkTVFoVzJjU6wLiJzMx0cizF7egP8Q0/oCpeVwCtwNWKWryq3Uwum7PWugBfK++1FppqCD24iJ5oQfJX5npS0AbRWJayNLjrBWzE5glyxPlD0JILfTvCzbMsmaSC6cxSCLeWn0PWM4L9Q0k/aSRin0b1ghEC4eX9/f3SD5IryrbdGshRZbNLZSKZWHz+Zg5eJyrWUFQORJScpSxTMSrXSh4QvxCmQTy9YFmByPMTzLwcETbNTgcbKCAc4BNVA+8FNWwqNx3UiU/bUsGhWrkG/5NCeRs1YS5AAZ6kObM2+8NleHSwKlAUsA5GpjPhHtsrkyMvbx/Ig9VN/xiI21OLsUp5CtnuXgjZWzJLnzlbXYjcd1W4wwweBkOSEhQFNTVLZrmtwIq4IexIibOmEAzFkmgZTXtZoN8S7PyYQVfKpJL3dyk/wDIRo0JSkeUANSgjKeItqKUlcooABJqS599JGlNDyiuStUJ9GQ1iyYl5at6VJPQ5h8WgrDYV0TVapyNwdVfSLtlYbNnGhT6u4/4mKclv6GdAm1JRCJR/sy9iYowqaL5OOhEPNrYdsO36W7AtCnYlZuUmigaaREXoRTKjzECvOGP9AFAql3FFI1BG7f98oXzrCNk7QHLFAd4btEBaDkSM2GK9ULDj+1Qv3A7wEExKdjZB48ieWOhiCsZLIPz3gQ8wiUlAUKOGA14mnStoW4meFqdnVvIp0Fu/aGGBnlIWhb50qPfX4esc2S6Rpexh4gw4yyllaUJH4eYpKyFe8AAARvqWteF0tSXAEs4kXSFhSHV+pQSonKK0KmZid0FY5Y/pZedTATSo0zE+UjKx4K1oGgWSlJqB+GfKxJbezkDUXO7ShjDDaxpPw2OVcmN9pHMmQtZqELSUJH4QPlDpAOUMFkBgXDVpVThsAvETSiUlADlSphDhIc+ZSlG/ANU8KNwkKEpIVQZlKOiXYB95pzi1E1GRMlHllJNUBiZ6qtmUCzUfLuI6Z4srivz/jbCdBE6ZIkSSmS61BlFQ8q5igoAHN+RNacAWGql8rCzFOZksJ1GUWatU++oEP5gTpRxBMyXNLqDPvT5crANXdexbnF+EkKEqqkk3KWYAl9Um/FjEuaS07f+yBYprpAZQYhJDMAzGrF3J+kBBSUjj+Umo4BT/Y5XI22uoWlwpwTzAuGNRo4JZqmEs9ZUok0evPjGuKDasTGWDxhUE1IKVPva1x+XSuoMXrmspR90LDKSLAuC44FgRzIhdhvL1bn04cOMXKJmZidQwbekUB6Bu0aOKuxFgWMpAtqRv+y/eCQlwl6qSAQ1lA5SC29mH2BAkmWyAblT9gkE05kdoKwR91J03XoCWHY9hGc1StDCZOGSlQUQ5Skt/qLuNHIPcdx8SAkJIAyguW5nqxL94njJ9xZiAORfqGYjg0DS8SXCT+mmgZ825rg14m1hCTe2AXKwaS66qejhqvrzqQ43b4E2xg0JQvKFMVORmJDtldgARRnO897/AG2QJIFCbGzvwsQ4684lN2h+IlaQ4zJKgavRlNv94luXCHHndj8CUbJVQIBU4BDVqdPQ04c4JkbKnlJAkzCrUBCnYEubWcX4Q2w885VkVCCSHck+d2rYkBif7mhph9qgqlKdqqBfcsODyIS/MnWsX8dp9dFJmIx2EmM2RXlcrce61Ki4qYWrQqig4PLUHjzj6iJ8ucoIWCfaBZIFHdGYBxXM6FBzorpAoEoTUDKMmZIPlBTQq8wcUoH4DMNI1/8AQ/kJoycmfip6kZEpHs7GgDtRwp3oBSHisUlSFIxCZiGoV5vKF6+VLDKab7Rq8LsxGXyrCXWpNhQ5idLuK9YjiNms4yoUCpINnJcEUVSj05xy5M2R/wAa+w6MNjcC2UqJUkksoA5GcAhhVJG4t1ivDrVKUkgkO6VFtyUH8wb3gY3cyYjzoWggVcEAFmd67vNEUbOw7pJSFFJJHHid9a83jJevr9yYqF42esBJE1RJGrMSN1GbX5xntqpeYQsMo5QRuPsw7cKRu5ZlAMlIFmagFD2303QHjMFJm5ah0hnPDMx6EnoYnH625XKwMHOGVeUe7nlBX+0n6RfsaRld7glJ6KPyMazC7Ow/lWseUgZhWxDOaXobP7x4NObsuWguC+Z1PRxXKaCxcPzMbr1ceNCl2Z3EyAtKgxqLc6P6xmdj4YpmyybKKh1SkP8A8vSN4vDBL0orNQXelu57CF2IwYSRRsqysEcd/MAU4axpj9QukIz6s0rEkgOlVxz/AHjtq7PrmTY1Vz4c69ofYqSlZqGAD9jTnVRYcXiuWkNk7dbxusz+QjOYOWR7SX+oDuD9T6CBsVhykI4pPotXyjSqwyXDflo/UH75RLE4JKikkOyMqRpqS/eLWZDMlHRq/wCgl/8Ail/7U/WOivjREB47BplzVgMw6Zd0eTUHMSWJ+6v2pHuJkJCitU0KeoKc1QbPSkWTD5lVuD6GMOWki2SlJzByHS7kF94aognAzRKUDlKke7lFAUk1Plu0BrWUgEAFzQGxYWrEEklbpCaVAbQ7q8R+8Q1f2JsYYgkfhpoHy1Gt3taz005Qy2bJQlPmANN7FqFzV7gVHAaQkw2dIQSSL+Uuz0FQftzBe0JrAGgJFA9WIqRWtaRhki5exDQfi8YCMqLaqGVjV6D8x3mkKsRtE2cjTXswitE45budaV7fPhAUxRNHccfusXjwpaBs9xOJJoocK794rSB0yw1fn9v+3WRWTQl+b+hitcxwAaj1EdUVqiSUu44QwQspINC1/wC4H7vffaAUJBDORrEwsi9Rb0gasAmbigWBsDfRjv6R0zE0ZqUI1H2YBK9/SIJVCWNAG5yBmJdxVz/cC8QmLBSneH+MDhTUFYiSRyh8NgFrxOZnFnfqAP3iOHnVIfRx6P8AWBrxxh8EA5wk/KVOffSSdasr5RGdOYI1ylgeFKD17iFoxCt+nyjgs1rrGSxbsdjI4spUhYLEEHsW7tBAxQTMCjZKg45Bi3rCnOKPvr3jgQa8G9Tb0huCCzT7K2qpCz5iGyECjHyqNt7UfjDVO3gv2q8xYqTpYFLHiCClKho4Affh0zKk1tBSD+CwvnY8QQkj1+EYyjQ0zd4bHS1KlknMF5klxmHmCcyaWZShXcuG2zFyZgQhSBmAys1StLlY4+6TxBEfMMPjFpSEgnyqCknqFMd+/pwj1G25iV5nBIJVVILEkq9XIPCJWDkXzPp+0sDJAzhIyE1Kcoy+6H8wrUbtTGfxEmQbJmrUXSwUE8qlrgJNt8YnHY3Oc7jzVID0N9bbjvvFXtATqA8bY/SQS2xOVj/G4SckFQSpKb3C6aWOnyizZ82Yp0pXVrFKwQ6nLMk6wo2RjzLJClqykEEEBQ4hj8YIlTSo5pEwy1M6kp8oJZywFNI1eGHlIWjQo2VPUh8qiBXMCCzUAOWosBUaQn2jgsQlyuUsJdwQHBDeWocWhxsvxjNSgmakFiAVj3t6SofmHERqNk7RM1ImJLJOlGL3KXtescuSKxStIpRs+XLxjmnX1itM8O43E9rx9fGypCzmmSwS1ylI7tfrGO8R4LAhRCErRMH6WCT2oO0XDMpOqE8bRkkYndc3+/TtFiZ1BwA6PFKpDWH1iFR1v+0bPH8iKZb7aOijIeEdE8GFBmMwyEkGpFrMoEmmpBDvzfrFcyQVrI1gZeKKyL7r6Q7koJQZgLKSa0ZwPLprV+Y0jmm3CKsaBEYfOlP5VXSfyqo5HA/PpFEnZxW+SnAByCLgi5Yv6UeCUzHBToUgixZ7+qfWCMLjCkijuCK1q9DE85pOhIKxeFQlBs4YszsQ9nq1TTm0IMTMdT7tH+6wZiJ6qgkuK3cDk9ekKcSXLxeCDXbA5SxYC3ccjA0yaXr9Y8z1+sWIVUnvyjsjGhEEq5Mex+kTQl70b700iySjNePBLHNrP8KRdWBWRWn7RMsRpUxevykBhWPculm3Q0gBJiWP7xAoo4i9aKPFYs+guPpABSlXCLCkx01DNHM5EFARFIkk7vukezEXG6PEb+UJoCIMTRHixHSzpBQFjhhzjlKAisRGZE0BfLnCutCH1+6epgmbiARSzCoPGlOAoW1hakWiY+kJwXYwySXSsA2FObj5D1gUqcv974rCy0SeBRoR6ksY9TM++0QQb/f3aLCG7CKA5ZvFkiaUmlDbuGihRiWbT7vCbGGyZifOFE1FGs9KRfgdpKluErUncxbmG9YWhTx4T9YVfMLNAnbU1ZCis5kj3mYnm1+sDz8U6iSSSauB8YUy1a/dafOLpc4g+kNUvBXJhntTuiYVAqJpNIkmdf7+7xXJDsJycfSOgT+rT/d2H1joOaHZ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xQVFhUXGRsZGBgYFxoYGRcbHBgaGhocGh4YHCggGB8lHBgaITEhJSkrLi4uGB8zODMsNygtLisBCgoKDg0OGxAQGywkHyQsLCwsLCwsLCwsLCwsLCwsLCwsLCwsLCwsLCwsLCwsLCwsLCwsLCwsLCwsLCwsLCwsLP/AABEIAK4BIQMBIgACEQEDEQH/xAAbAAACAwEBAQAAAAAAAAAAAAAEBQIDBgABB//EAEAQAAECBAMGAwYFAgYBBQEAAAECEQADITEEEkEFUWFxgZEGIqETMrHB0fAjQlLh8RRiB3KCkrLCUxUzY3OiJP/EABkBAAMBAQEAAAAAAAAAAAAAAAABAgMEBf/EACsRAAICAgIBAgUEAwEAAAAAAAABAhEDIRIxQQQiE1FhcZEjMkLwgaHRFP/aAAwDAQACEQMRAD8AxS0JSW03CAdpIGYNxPwieJSc1Db0ivDyzMKuAiIqtmjPdqS8+D9qahM1KSP7SlXzywFIwwWlwqrU5biN2+NCZI/op4V7vsyf9Qqk/wC4CMzsE0UO3W4B0hxd2RIGzBKgQCw0v/OpiyXKaoFNK1PCkeNc1BFhmpvDvePUTDc9O0WQWLSG4AuznfzcGBkrYHjvr92guWoasHcufdp8YDJJq4PAfxwgQFyVFbJcA2JAc0JYmv2Gi2WU1SBu82VrgMetb/OBw490FzQkXI1EWqWxd9woe776wNDDcWCqqspNrMwAAFjwo+p4xXKlBKFZqqLgEEEAEG56mkRwcsBQzIUUCpu5octrO9oc7N2eFIOY+b3glmo3Yd4zulQhLLl5zUBuOjdQ0CS5qgFAMaFGhDHUO79LR0yYcr66ku5HPjFZUGY68AzvGgEpdKghwRQ3UGqfl2gmbLTlBSc1BQgJA3i9Wr6RXKUyktvFxaoPTnEZyvetUl2tyeADgfy5aaUD2rUX/eK9RqBozP8Abx4oV1YHTT6xMpdNOpPOt98AESG0fj04REFvifvt3iZSXpfjrrHFNdCWrufh96QwPSo3vuIPPdEVAgA5WDv2+zBGHFA7Xal6MSCwfX7rBHsgp928HlCsAGUkkWv268d0RSlqUJ3HnpEqCx+L8huDGPJMl/NTcB6QwLo8WaMOX3rEilqV6xCYHpu+cMZ6ol6lgNGcAaVbdHYUg1I8ofqb/fSIuGepBvTdub7pEBIIVR7h2pQ6APw9IkQQmYlRBIr86M31ixC1AVd3IenFjQxVOSAwZknzVLGlOURlLJPldiqhP1vAMLkTVCiyl9WPya0XSZgUHBBEKVzaqZiS3mG/d97oNwZISzvui4yY0wgIgTECvpBKZjsN8RnynBMU9gCgREDXWJA0aIaxAmXZDHsR9oY6ARrcbgwmUpd91dDAvh1A8x3v2+2hhtiSZcqtvv6ekA+HBVW4fz9I5/4M2XYT4sUJeACReZlT3OYjsD3jGbOJAINHt9/d40/jXEArlSvypSVHmaDsAe8ZhYIL6aReLUSZvZbPYMn3jQF2JDDRufeILfUjTqOkW5c2VTsNWuOI3ERRPJeu88/TVtIuiC3ElioEJYU4t23PxrAyE5q07/HQ/tFipZUHDuTpV2a50uIukSykVLb30d78YPAiDU8oNhm3JejxatKQlQDUsetLxFSA1HLG35f3rA81Wj6s29vhAhheAHnSEpAuf8xbUaMS8Nl4iYlMwqJJAO/cbRd4TkAe0UWFgLbnPyivbhyiZxUzcoz5boRmEV1ffu9N8WBId7BmiuWLlulIuOl/gAaX4RqB08uPKRpUAuSL/C8QIOrPY3+UWNWgfc5v2ilQchvzGgDG7ffWEByyXqX1/aPZUxmHGnf+IIRg1FKlZWCUkmBlkOHDmwFn+6QDJZtDrUtdvtokmQVOACToOP1vDfBeF8TNSVmX7NDv7Sc0oWqR7Qgq6A2jUbKwWGw6gJUxE+YU5lTE5iEtQtRhz4gRMp0OjG4LZk1QzS5ZNWcA9TblroaRViJCkeQpUn/M4LltCOMfTcRtZOeVIKC8zMfaZjTK7JCQGqaveoEJvHWDBkCdTMhQSaVKVhqlnDEesZRze5JrsGjAFBFC1Rdv084ZScO5TlqGPRiH5614R05IVLBY5qacSO0WJQpbJFGDKVuGg4xs3YgbFqSSyatf1+sUC/z+/usGpQBKKQzhRenG5NzRoGMmgUN7X15RSYEJksEMKE7qOKRyZhqwbTfT7tHqFkGn8RAjzOFA6UFrO46wMDwLVd6EhJDlwxqQHcg1FYtJC2QMzuezj0au/jFiBmdik5TavOwuTEhI9msM7l/MRv3hxUMCWibQgOalswcVU4AcWcai9+0clKSz3FAQWI1YQdj1BkpNXsHOVISOFSHIN90BpQxKsocBgB/AfnDjsZcF1EMHDDedIWSqkQ2CWffqd8aIpC2ZLYnl6wMYcTpQNTcQuxcpid0ITRXmjo8bjHkIVH0nbUkqQEnmfvrAPh/D5UKO8lt9IbbTWAlSgKBI6E/GrRDY0sN8eX2DHFy9tGyWzDeI1lWIW+hAHQD94pwOD9q4aweIY9eabMP/AMi7/wCct0g7Y8w2SWNo6nqJHbF8+XkLBinjWovHsxAIa1+r6/Jn0HGNZs7YaSSVXNTuj3aGxEFGaWKglwdGu/Srxms0bphxM7h8AQjMGZ7Esatp2gKelSJmQOVPZId3IHV39IdSfZykOv3vygGgHKAdqykBaCAAospSagNceYebqIpStikgSZLGqnTRSbgpcAl2FAXvUcoFQh1HKCoPpVuJamjwVNAUaP5hrVXB+Ua3AYY4aQl2s6xqCRVjwt0gcqIBNgIAlJbUkn1HwEBeI5ZyAn9ZPdzDXZ6WlILM4Ku5LekA7YSJhkob3lZjcUrV97PGafvsYmwGzTNBVRIehZnIpQjdSC8VsMhBUFZlDQmpPDub7obYkBJCQGZksKByYq2lOPtESwS2ra1YVvFqTbGkCbM2Csj2kwKCRqHCQ9KqtDXE4LBSUhUtZnT3TYHIlr1Iq1qHpDqVsrKvDpVIqVVU2dJGRanJZ0kFLFJoXBGsd4i2dnxIQhKUZcOFHQFs6qdwIzU+UqL40D7Lws586JQy58yVq91RBAYgVIBHxhsjwqsLze0EszVFaxKlJl+epLFRUoDcxh5L23g8P+EqbLBSVIygvlLqJfcKXt5hvi3E+I8KCFCfKKUkOy0ktSqa1bNpx3Rm3PwikkZHHbNRhcTh1LUohftELVMWVqqkCpUbVMX43ZpScTOSAJYXKQNHCpYdqWzFNuO6NRt/YsrGLTKUWKUiYCGPv+1T1HkBjGSsTMlIVgcQppalAypt2yqdIc3QWZ3cViobj9QkJNvT2xuGYsWST1Ud1rntF3jTFH+mTLF1kPySCfjlEUf4iYEyl4ec4ZcunBSDpzCk9jC3xJjBMlyasznqRbrDjG+LMWKcHNIGUNUgO7a2uzdIbSklAI++cS2R4exCvMmVMa4Upk67lEKZqW1g4bKmFKZhSfZktm3VaouKxvJodCgIfPubMWDk0anVoJxmGzS05XYB78A3w13wdjthzgvKhLgoU5LWtqQxzZfjF8zBmWGIIfifqWvGcpCoxqm106ReZJcpF2fStHAe9YhiE5SR2etNL9IqQo8H4RuIKwTe0SpmCgai1rEa+ukF43LmSQfeVWmtBQqZhubjAKJik5VJVVwAAC9NX+7Q0xs1JlipegArQAvR+QDxDWwBcawDO9X3U0gMmLJxzEkxSmNEqQHIuOcNgk1esKBDmXLpTn0hopEsInMQm70gzH+HVCWV7g5HD+Yq2ZSb3bsI2Sl5srsMySlQ+B+MY5ZuL0aqNoxP/oQ4d48jT/8Ap5/Wn0joj4jHwCsckrlq/tINNdfT5RRhUkJBBZIOZf8AlS7eoirCbRorNchmFrQdjSiVhiXd0kP2A+MY1Wgs+dhLorUlROr1DtXcd2/nBux5JJoDvfjHmMclNG96hZ7gj0MFSdoCWkBIs37x17cTJGr2avMxautuJbl9ItkpBXMRvAJ5sQfgIzGC297JNXKvrf5wxk7YTmUVAgqTSm4k/P0jjnjkjVSQo8SYIS1Am+7rCHFrdQ1YXFAXrQaRpfFUxKwo2WS6TdmZ7wpwC5aCM6Mw4mz8Nf3jpxJ8bMp9nuzcItR9oFAJSQa0NSABvNbbn4w92xiSUEaMTvrYP1MA4pR/qZUtLBArlApV3J3EiJbdntLWR/akDe5f5REttEhSCyANGCR0AEDrDzuEtA7qf5QVLDy0DVk/AxTMTlUVWep6U+AEShA+0p7TEcVJPb+Ypkh8Wl3YKTxLBjbmTAvthMmoJ0dQ70+EMdgEHFIUf1gtG0VX4Kj2bLxZ4xOGSj2Mt1LzAGYlaMuViDlUke0HmNiwYPcR872htSbPYzphmZaJcCguwYRqv8Ypoz4VKdEzT/uMsf8AUx86n4hqC8R6eMVBNIqTdjHDIQvMDNShTeQGgUrQE2Ao3XcI0OwPDgQZSp8t1KLtMUUIGuhDtvrWMp4dwntMTKC/dzOX1YFTN0j6WiUkn8RPtGtmc+unSMPV5XF8U+/7oEMjJxHtCvDpCFoRklFLzJakiqU+YlIDv7oBS54xnsdt322DMrESwjEJWFgkhK2KwVDIahwSG/tBpG02bIQtKThwMKtJcmWls1KhYsp2FS8fM/GMkDaGJAtnCn4qloWfVRjk9BneTI8d9b+uv+lM2Gb2uHC1h2QGT7wAFgBq4EXbAwUoTipKEAql+VkgMyhYNQnOH6QF4aUtUkuQwDDeKa770h3syWPIof3J71+KE949LrQMvxMwgEgaB+rfvEZaQpK0ABiF0O8+YevwgXb+JXL8ktGdcxzrlSE1dTWHxeE2F2xPkT0JxIRlUWzJcNVtSaORugoQ/wAZIHtkKumYgt/qS4H+5IED7VwKZku1GzC4vVw3CZ6QfiJeVEtX/jV6ZsvyMDTcUnKczAAMVEsBlUQ+4MCmAD5DttP4qrXNHe1+VoGTLvXTW/btD3xegJnKA90gLcV96hampBhPhmCwCCRqEgOR9I1XRmykGkWpLxUQziJIjRCJqLxXLvFkVi8DGWoSH6iGmGmMhunOsL5VYLkS9eg6wFIZbORV/wC6/QRpcMl3Fz8Pt4SYNLHLo/8AEHYfGgLy3Vlru1He3aOXLtmsWMv6ngfSOir+ojoxKsw+H2oQQFhqw/2xjsyUJQfecgperBIuLFyT/pL6xm8FhfbLbcCTpQD77wRj9lmUtpZJSQ4CjdiXFL2eOmUYtow3RVSuUksTckl8xO879LxRmpWOEwgNl7W4tEkERvFeBdHImAXDwZLxpKwADUZQGNdw4wFMIjjNKQFAsQXHA6QSxphYZtOcFLLGgt3gWXVQEQWsqJUS5NSd5N46UCS8OqjQmH4Mg4gqeya86ClIn4iW6UjerXgKP3gXYxeYvkPVTn0EEeIWBRyV6t9Iwr3gN8NNyoSo1YD4ftAm05rJV/krzUP3EQkUlIJ3P9/esAbenkLmMKFXwCAPhEKOwIYJA8rCrFy70ag+98abwnhR/USqA6nkAYz2zU+ZtG+kbfwbIJmlQ/KkDveNsj442y4rYl/xcW+MQN0lNNzrX9IzuyfD650szvKiUHYqqVkXCU6gaqoNKmND4wwBxW0lIslCEBav0hs3clRb9oLx89MuXkSwSlJSkDQARGKPsQS7Mjs4JlzErY0sx92nC8bHZmOnzFhMtAmKIcMQ5bVjGd2bgVTKoQVNrQAdVUjeeDfB6VuvFSwUkAITq7uS7bg1HuYxzY4y3JDoJl43GgJE32UpOq1rDtuFbxnfEGCw07EKVLzOw9osKPmUAA7GlgBTc/GNXt/wVKTIQMNI/ESWtRSa73aoFt/SMfj9mzJH/vypktvzEeW36hTXfHJi9Njxy549MpfUeYPZszDYZM4ELkLAKimhQ4CfMDZjrY8KAmbGmMneygRyJHyeIeFNuJyewmAFLKSUqqlSSS4L6MbQn277TZ832MoKUhYzy1KU4Uk6Ozuk0PfWOyLb0+xMf7dxxlpzJQZhFCkEO1qPflGLx+OXicqRJVLlpLqXMDMNW6aB3eKJ+28Qq5S77ifnFGWdNOUlZcO3uht+lOcbRg/KJN7i9rSQkhUxJFeRoG9fjGTx+10zCZLkJNUqY+ZW4gXFAx3wEvZGRQEwJBYG7nqYP2Vg860zFe4k+U/qLsT9IzdJ0UAbe2XlkylqWQzgsHqfMP8AL+b+YzeBRmU9XSNTRRqTX8tjx5R9I8SYV8IsB/KNL+RQzf8A4j5u2Ucw4Z6Pox56RUNozl2TxMuruDRNRZ2Fv3igxMrcR0pLuOH3zjfpCIk2iCbxNorN4GIIkmsFS5rNugIXgjQdYaLQ5TjnYXq/SG8qSgsr8wcdNe4jHyphBHCNDsfEFSWfe/b+Yyyw1ZSY09l/f/y+sdEf6hG8946OfiyuQn8O4fK5/V8K/E/KPdszPIFakMONT99Y7AzmFS1gLjTSBdsTHKBuHxisacp7I8C5VB6RUiLsSGaunxgeOxEs9UXMeLq0Qi5IYQmwPDrF0miFKitqR6E/h8+PGExBmwEuFq0oB84q21NKlcgPWsFbDPkL6kcN/wBTCzGzMyyxDvvqN0ZR/cwG2OVkkpf9A9QIRT1FZUrV1Hfc7t9ReG21QVnKGLMKXowHrFMuWnygV8yQaOfeoDuFju5RMBDORKCSBuAHYCNb4VxKUlbqAN23gBviRGUWqvQxeJ2RaTuJB5WjfLBSjRoj6F4k2MlOHVPlkZqKmXdThKU2HACugj5jicRnIS/vKCehU3wj6bgNrTJ0hUpISAUFBKnOYlJHQcY+bYzZy5E8BYYhQf5RxYfUw5vFe0D+Zt9jZUKSMoYUG4RscNtJJawLx8/lYgZXcQXJ2iUnMG5GNsmPl0B9Pkz0mx7RZNSmYkpUAoGhBAYg6EG8YnA+JkNVQHeHmG2xLVZQ7xxyg0M+a+NtkDBYoIlv7KYnPLDvlqQpI4ChH+eN3snZaMZg0JnEKUKoN8pAajNQ2I+YeFP+I5RPkoNCpJUEnc4BP/AQX4ZxmIl4dB9iFoCRQLGchtAzdHisnqIQhHk6YCHH4ESSpORKFJIdgN+nCo9IXTMY0ttap7Q98U7RRNUJiHYpDvQuHBCgbHygRkNoTmYJ99XpvJ5fSNVK0hkBJM6ZlckO6z65ezn+Ye7W/BkHKB5fLuYlmPJvlFWypKUJQ36mJN3UrISe7wZtbDCZLGckCyuBFHO9vlB5SYIo2KFzJBTMKi9HLOUqQCDTViK3oI+azllzm97XnH0jwqXQoE+VIFeIeg6BPePn/iGTkxU5O5ZP+7zf9o3g6k0TJaAUGD9kSM0xINRWmhpr3gBGsN9gyzmBGih2NIuf7SADESMpUNASOxgdQjQY7BBzlSwzEDsRpxHxhAsN98YIytCJqgqSnM0CPSDtjF1MdK/X4xV0ikCElyCKiGOyp7LI3wXtPDJYECtz8PnCnDFlgcR8YfaHRoa/qT3H0joV/wBSf0jt+8dGfwxhsyWzM4YvbprAGMVmmHhTtBxmEkFnBS2p3VgLaaCFqIpQHuAD1vGOB0xA+PILENUP/P3pATxasWH3vitUdKFZ4iGOLwmRKXIDh+Ntw5wJgZbrA3kD1hx4nSAsAH8o9XiW/ckC6FstSAGIJ40DcrxfipOUBNqBiagjmPpAaEKJCQCSdAHPpD1WGStCUqvL0CqkN7pyuUWu1GhTdCRbsNsPIVOLFfmEoFlAZQCpdXBbMAOJO6PFbVmTJqZc/wD/AKJZSlRCmzoJArLXdCn0dtGgTaC1qbNlKSn3ZflQhyRlSAeA8xFTvIiWGnBUxyGJSEjUU+cc/G7b7YF+0cAZBzAhSFELQsAh0n3X0J32gTDJCVAEqdg2YuX+HGNAVpVh8irhTJ/16d37RmCGNLgU4aNBgk5afhh5DHdfQfFoji1U6mOlUUeAHxjyd7ocab+sdsuixls3bRSgBO7Kp+V/hFWOxxWMy/MGCVOagCg9ITyVsDz+kFyllSXHEKsxADm+5wP9Qjzn6eKlyQDjYPgg4ioUpALspTAcGFzDSb/h1jEOJeJlFrBSlj/oYzJxpXR1JX+VQJcEWY3izA+OcZKYGYJgGkwOe4Y93jRTnLrRbVDhXgjag/8AEeImI/7ARZhPBG0iRmmSpYOpWCe0tJ+IgjA/4qKA/Ew4O8pX8iPnBs//ABSlMCiRMKtyikD0eE55uiRbtXw3MkTpEqZPVMCwpSifKPKUulIJN8w57ovw3itUkkJYy3pvA4Qv2/42OMEsIlKlqBKSy3zJUzght6UkHRoTSJizMdMrOlKSVBwCA7Okg1IHO5jlyel+I/1AsfbY21KmrzIPnKQcmpVUM4pmoCeB5wnXIIZRqpV2+A4ARXs9varUUkq/KwHlTxbUw6RhMz5jrG8IRxRUV4Q6bLJMz8JQ1q3Z/jDidMEwKGigFD5+sL5OHSBd4KlyAKAigYXh3Y6IbNw6ZKQgEe93f5t8IxHjaS2JzfqQnqQ6T6ARq9tKKTLCEKXUlkp1Ia70jPeMkhYlzMhQQpSSCpy3lIO4WVQbo2gqlZMnoy8q8PvDaaL5JPYmEAuIZbO2kJDkpJBpQj5xrNNx0ZGhnSfwy70L1OY0U/wjMbUlMpYayj61hltXxAQyUoZ0hTq1BswSfnCjEYtU11KYFwCw3BhGeJNdgUptE8JOyTArvyIYxCWIgoMY3YzUzMQmYDlIPl+Z/aESqK6/SKVKZRIpqOtY5U14I6KsZf1CY6AM4joq0FjvZ2ISBV7Nw/aL9sSgpKCN4SeTk/WM8ZxDiHWBUtUtlMKZkv20rrHHKPFqSGKZpBJpERKCrOGuSzDmdIKxUv2bOhyqozOAz7ga21LcIGmS5kxlEeWwJZKRydkjkI3T1pkNBWAShBcLCiLFiEg8rn0gnFYdcxJmqqgEJCiwc/pSLqIvrEti7FzELmn8APmWDlFNMym1o4eD8X4glpP4KSFJGRKymksbpSFOEV1LqOsYym+VQ2xg+OwE0IqE4eSWZDnOvioNmmHe9BoBDDZmxZYH9QueZMr3c8wJQF//AFpzFSqtUt1hNJQcRMAJWtZqaOSBxd+FtRDHaWFSCVYiauZMAYSkMyALAqIIYbgQb3vESbS4t7+i/v5YDKZM2fKKSEzZjhgpmTUqLNmG86WiqbKwk0DIlUsmqToWGjOIBw0tPs8xSkJqQmqgAHU5rVmdmFjozqFLVmqS7/wzW0Zox+FbdSd/cQy2mkoID1BcNrqPn3gcS81B+ZjyrWDZmHXMkgkMupD/ANpqRuL13X3wJKlqUkqZt/8AaSHA62HGNYSrvwIilQUst7oYDlvPNo6aaWb42F49kynSSmxuONvhWPZ1q9DZ6seoIboY6VkTVFoVzJjU6wLiJzMx0cizF7egP8Q0/oCpeVwCtwNWKWryq3Uwum7PWugBfK++1FppqCD24iJ5oQfJX5npS0AbRWJayNLjrBWzE5glyxPlD0JILfTvCzbMsmaSC6cxSCLeWn0PWM4L9Q0k/aSRin0b1ghEC4eX9/f3SD5IryrbdGshRZbNLZSKZWHz+Zg5eJyrWUFQORJScpSxTMSrXSh4QvxCmQTy9YFmByPMTzLwcETbNTgcbKCAc4BNVA+8FNWwqNx3UiU/bUsGhWrkG/5NCeRs1YS5AAZ6kObM2+8NleHSwKlAUsA5GpjPhHtsrkyMvbx/Ig9VN/xiI21OLsUp5CtnuXgjZWzJLnzlbXYjcd1W4wwweBkOSEhQFNTVLZrmtwIq4IexIibOmEAzFkmgZTXtZoN8S7PyYQVfKpJL3dyk/wDIRo0JSkeUANSgjKeItqKUlcooABJqS599JGlNDyiuStUJ9GQ1iyYl5at6VJPQ5h8WgrDYV0TVapyNwdVfSLtlYbNnGhT6u4/4mKclv6GdAm1JRCJR/sy9iYowqaL5OOhEPNrYdsO36W7AtCnYlZuUmigaaREXoRTKjzECvOGP9AFAql3FFI1BG7f98oXzrCNk7QHLFAd4btEBaDkSM2GK9ULDj+1Qv3A7wEExKdjZB48ieWOhiCsZLIPz3gQ8wiUlAUKOGA14mnStoW4meFqdnVvIp0Fu/aGGBnlIWhb50qPfX4esc2S6Rpexh4gw4yyllaUJH4eYpKyFe8AAARvqWteF0tSXAEs4kXSFhSHV+pQSonKK0KmZid0FY5Y/pZedTATSo0zE+UjKx4K1oGgWSlJqB+GfKxJbezkDUXO7ShjDDaxpPw2OVcmN9pHMmQtZqELSUJH4QPlDpAOUMFkBgXDVpVThsAvETSiUlADlSphDhIc+ZSlG/ANU8KNwkKEpIVQZlKOiXYB95pzi1E1GRMlHllJNUBiZ6qtmUCzUfLuI6Z4srivz/jbCdBE6ZIkSSmS61BlFQ8q5igoAHN+RNacAWGql8rCzFOZksJ1GUWatU++oEP5gTpRxBMyXNLqDPvT5crANXdexbnF+EkKEqqkk3KWYAl9Um/FjEuaS07f+yBYprpAZQYhJDMAzGrF3J+kBBSUjj+Umo4BT/Y5XI22uoWlwpwTzAuGNRo4JZqmEs9ZUok0evPjGuKDasTGWDxhUE1IKVPva1x+XSuoMXrmspR90LDKSLAuC44FgRzIhdhvL1bn04cOMXKJmZidQwbekUB6Bu0aOKuxFgWMpAtqRv+y/eCQlwl6qSAQ1lA5SC29mH2BAkmWyAblT9gkE05kdoKwR91J03XoCWHY9hGc1StDCZOGSlQUQ5Skt/qLuNHIPcdx8SAkJIAyguW5nqxL94njJ9xZiAORfqGYjg0DS8SXCT+mmgZ825rg14m1hCTe2AXKwaS66qejhqvrzqQ43b4E2xg0JQvKFMVORmJDtldgARRnO897/AG2QJIFCbGzvwsQ4684lN2h+IlaQ4zJKgavRlNv94luXCHHndj8CUbJVQIBU4BDVqdPQ04c4JkbKnlJAkzCrUBCnYEubWcX4Q2w885VkVCCSHck+d2rYkBif7mhph9qgqlKdqqBfcsODyIS/MnWsX8dp9dFJmIx2EmM2RXlcrce61Ki4qYWrQqig4PLUHjzj6iJ8ucoIWCfaBZIFHdGYBxXM6FBzorpAoEoTUDKMmZIPlBTQq8wcUoH4DMNI1/8AQ/kJoycmfip6kZEpHs7GgDtRwp3oBSHisUlSFIxCZiGoV5vKF6+VLDKab7Rq8LsxGXyrCXWpNhQ5idLuK9YjiNms4yoUCpINnJcEUVSj05xy5M2R/wAa+w6MNjcC2UqJUkksoA5GcAhhVJG4t1ivDrVKUkgkO6VFtyUH8wb3gY3cyYjzoWggVcEAFmd67vNEUbOw7pJSFFJJHHid9a83jJevr9yYqF42esBJE1RJGrMSN1GbX5xntqpeYQsMo5QRuPsw7cKRu5ZlAMlIFmagFD2303QHjMFJm5ah0hnPDMx6EnoYnH625XKwMHOGVeUe7nlBX+0n6RfsaRld7glJ6KPyMazC7Ow/lWseUgZhWxDOaXobP7x4NObsuWguC+Z1PRxXKaCxcPzMbr1ceNCl2Z3EyAtKgxqLc6P6xmdj4YpmyybKKh1SkP8A8vSN4vDBL0orNQXelu57CF2IwYSRRsqysEcd/MAU4axpj9QukIz6s0rEkgOlVxz/AHjtq7PrmTY1Vz4c69ofYqSlZqGAD9jTnVRYcXiuWkNk7dbxusz+QjOYOWR7SX+oDuD9T6CBsVhykI4pPotXyjSqwyXDflo/UH75RLE4JKikkOyMqRpqS/eLWZDMlHRq/wCgl/8Ail/7U/WOivjREB47BplzVgMw6Zd0eTUHMSWJ+6v2pHuJkJCitU0KeoKc1QbPSkWTD5lVuD6GMOWki2SlJzByHS7kF94aognAzRKUDlKke7lFAUk1Plu0BrWUgEAFzQGxYWrEEklbpCaVAbQ7q8R+8Q1f2JsYYgkfhpoHy1Gt3taz005Qy2bJQlPmANN7FqFzV7gVHAaQkw2dIQSSL+Uuz0FQftzBe0JrAGgJFA9WIqRWtaRhki5exDQfi8YCMqLaqGVjV6D8x3mkKsRtE2cjTXswitE45budaV7fPhAUxRNHccfusXjwpaBs9xOJJoocK794rSB0yw1fn9v+3WRWTQl+b+hitcxwAaj1EdUVqiSUu44QwQspINC1/wC4H7vffaAUJBDORrEwsi9Rb0gasAmbigWBsDfRjv6R0zE0ZqUI1H2YBK9/SIJVCWNAG5yBmJdxVz/cC8QmLBSneH+MDhTUFYiSRyh8NgFrxOZnFnfqAP3iOHnVIfRx6P8AWBrxxh8EA5wk/KVOffSSdasr5RGdOYI1ylgeFKD17iFoxCt+nyjgs1rrGSxbsdjI4spUhYLEEHsW7tBAxQTMCjZKg45Bi3rCnOKPvr3jgQa8G9Tb0huCCzT7K2qpCz5iGyECjHyqNt7UfjDVO3gv2q8xYqTpYFLHiCClKho4Affh0zKk1tBSD+CwvnY8QQkj1+EYyjQ0zd4bHS1KlknMF5klxmHmCcyaWZShXcuG2zFyZgQhSBmAys1StLlY4+6TxBEfMMPjFpSEgnyqCknqFMd+/pwj1G25iV5nBIJVVILEkq9XIPCJWDkXzPp+0sDJAzhIyE1Kcoy+6H8wrUbtTGfxEmQbJmrUXSwUE8qlrgJNt8YnHY3Oc7jzVID0N9bbjvvFXtATqA8bY/SQS2xOVj/G4SckFQSpKb3C6aWOnyizZ82Yp0pXVrFKwQ6nLMk6wo2RjzLJClqykEEEBQ4hj8YIlTSo5pEwy1M6kp8oJZywFNI1eGHlIWjQo2VPUh8qiBXMCCzUAOWosBUaQn2jgsQlyuUsJdwQHBDeWocWhxsvxjNSgmakFiAVj3t6SofmHERqNk7RM1ImJLJOlGL3KXtescuSKxStIpRs+XLxjmnX1itM8O43E9rx9fGypCzmmSwS1ylI7tfrGO8R4LAhRCErRMH6WCT2oO0XDMpOqE8bRkkYndc3+/TtFiZ1BwA6PFKpDWH1iFR1v+0bPH8iKZb7aOijIeEdE8GFBmMwyEkGpFrMoEmmpBDvzfrFcyQVrI1gZeKKyL7r6Q7koJQZgLKSa0ZwPLprV+Y0jmm3CKsaBEYfOlP5VXSfyqo5HA/PpFEnZxW+SnAByCLgi5Yv6UeCUzHBToUgixZ7+qfWCMLjCkijuCK1q9DE85pOhIKxeFQlBs4YszsQ9nq1TTm0IMTMdT7tH+6wZiJ6qgkuK3cDk9ekKcSXLxeCDXbA5SxYC3ccjA0yaXr9Y8z1+sWIVUnvyjsjGhEEq5Mex+kTQl70b700iySjNePBLHNrP8KRdWBWRWn7RMsRpUxevykBhWPculm3Q0gBJiWP7xAoo4i9aKPFYs+guPpABSlXCLCkx01DNHM5EFARFIkk7vukezEXG6PEb+UJoCIMTRHixHSzpBQFjhhzjlKAisRGZE0BfLnCutCH1+6epgmbiARSzCoPGlOAoW1hakWiY+kJwXYwySXSsA2FObj5D1gUqcv974rCy0SeBRoR6ksY9TM++0QQb/f3aLCG7CKA5ZvFkiaUmlDbuGihRiWbT7vCbGGyZifOFE1FGs9KRfgdpKluErUncxbmG9YWhTx4T9YVfMLNAnbU1ZCis5kj3mYnm1+sDz8U6iSSSauB8YUy1a/dafOLpc4g+kNUvBXJhntTuiYVAqJpNIkmdf7+7xXJDsJycfSOgT+rT/d2H1joOaHZ/9k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4339207"/>
            <a:ext cx="518795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3389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/>
          </p:cNvSpPr>
          <p:nvPr>
            <p:ph type="title"/>
          </p:nvPr>
        </p:nvSpPr>
        <p:spPr>
          <a:xfrm>
            <a:off x="520700" y="334509"/>
            <a:ext cx="8229600" cy="1143000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en-US" dirty="0" smtClean="0"/>
              <a:t>Journey</a:t>
            </a:r>
            <a:endParaRPr lang="en-US" dirty="0"/>
          </a:p>
        </p:txBody>
      </p:sp>
      <p:sp>
        <p:nvSpPr>
          <p:cNvPr id="4" name="Rectangle 25"/>
          <p:cNvSpPr txBox="1">
            <a:spLocks/>
          </p:cNvSpPr>
          <p:nvPr/>
        </p:nvSpPr>
        <p:spPr>
          <a:xfrm>
            <a:off x="520700" y="2895600"/>
            <a:ext cx="7556500" cy="1053405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extLst/>
          </a:lstStyle>
          <a:p>
            <a:r>
              <a:rPr lang="en-US" sz="2600" i="1" dirty="0"/>
              <a:t>Shrek, and his companion Donkey, embark on the quest. Shrek </a:t>
            </a:r>
            <a:r>
              <a:rPr lang="en-US" sz="2600" i="1" dirty="0" smtClean="0"/>
              <a:t>has </a:t>
            </a:r>
            <a:r>
              <a:rPr lang="en-US" sz="2600" i="1" dirty="0"/>
              <a:t>various </a:t>
            </a:r>
            <a:r>
              <a:rPr lang="en-US" sz="2600" i="1" dirty="0" smtClean="0"/>
              <a:t>obstacles </a:t>
            </a:r>
            <a:r>
              <a:rPr lang="en-US" sz="2600" i="1" dirty="0"/>
              <a:t>to overcome in order to finish the </a:t>
            </a:r>
            <a:r>
              <a:rPr lang="en-US" sz="2600" i="1" dirty="0" smtClean="0"/>
              <a:t>quest.</a:t>
            </a:r>
            <a:endParaRPr lang="en-US" sz="26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53798" y="1447800"/>
            <a:ext cx="8013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These are the main events in the story.  </a:t>
            </a:r>
            <a:r>
              <a:rPr lang="en-US" sz="2800" dirty="0" smtClean="0"/>
              <a:t>This includes </a:t>
            </a:r>
            <a:r>
              <a:rPr lang="en-US" sz="2800" dirty="0"/>
              <a:t>the main conflicts and the climax (the most exciting part of the story)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AutoShape 2" descr="data:image/jpeg;base64,/9j/4AAQSkZJRgABAQAAAQABAAD/2wCEAAkGBxQSEhUUExQVFhUXGRsZGBgYFxoYGRcbHBgaGhocGh4YHCggGB8lHBgaITEhJSkrLi4uGB8zODMsNygtLisBCgoKDg0OGxAQGywkHyQsLCwsLCwsLCwsLCwsLCwsLCwsLCwsLCwsLCwsLCwsLCwsLCwsLCwsLCwsLCwsLCwsLP/AABEIAK4BIQMBIgACEQEDEQH/xAAbAAACAwEBAQAAAAAAAAAAAAAEBQIDBgABB//EAEAQAAECBAMGAwYFAgYBBQEAAAECEQADITEEEkEFUWFxgZEGIqETMrHB0fAjQlLh8RRiB3KCkrLCUxUzY3OiJP/EABkBAAMBAQEAAAAAAAAAAAAAAAABAgMEBf/EACsRAAICAgIBAgUEAwEAAAAAAAABAhEDIRIxQQQiE1FhcZEjMkLwgaHRFP/aAAwDAQACEQMRAD8AxS0JSW03CAdpIGYNxPwieJSc1Db0ivDyzMKuAiIqtmjPdqS8+D9qahM1KSP7SlXzywFIwwWlwqrU5biN2+NCZI/op4V7vsyf9Qqk/wC4CMzsE0UO3W4B0hxd2RIGzBKgQCw0v/OpiyXKaoFNK1PCkeNc1BFhmpvDvePUTDc9O0WQWLSG4AuznfzcGBkrYHjvr92guWoasHcufdp8YDJJq4PAfxwgQFyVFbJcA2JAc0JYmv2Gi2WU1SBu82VrgMetb/OBw490FzQkXI1EWqWxd9woe776wNDDcWCqqspNrMwAAFjwo+p4xXKlBKFZqqLgEEEAEG56mkRwcsBQzIUUCpu5octrO9oc7N2eFIOY+b3glmo3Yd4zulQhLLl5zUBuOjdQ0CS5qgFAMaFGhDHUO79LR0yYcr66ku5HPjFZUGY68AzvGgEpdKghwRQ3UGqfl2gmbLTlBSc1BQgJA3i9Wr6RXKUyktvFxaoPTnEZyvetUl2tyeADgfy5aaUD2rUX/eK9RqBozP8Abx4oV1YHTT6xMpdNOpPOt98AESG0fj04REFvifvt3iZSXpfjrrHFNdCWrufh96QwPSo3vuIPPdEVAgA5WDv2+zBGHFA7Xal6MSCwfX7rBHsgp928HlCsAGUkkWv268d0RSlqUJ3HnpEqCx+L8huDGPJMl/NTcB6QwLo8WaMOX3rEilqV6xCYHpu+cMZ6ol6lgNGcAaVbdHYUg1I8ofqb/fSIuGepBvTdub7pEBIIVR7h2pQ6APw9IkQQmYlRBIr86M31ixC1AVd3IenFjQxVOSAwZknzVLGlOURlLJPldiqhP1vAMLkTVCiyl9WPya0XSZgUHBBEKVzaqZiS3mG/d97oNwZISzvui4yY0wgIgTECvpBKZjsN8RnynBMU9gCgREDXWJA0aIaxAmXZDHsR9oY6ARrcbgwmUpd91dDAvh1A8x3v2+2hhtiSZcqtvv6ekA+HBVW4fz9I5/4M2XYT4sUJeACReZlT3OYjsD3jGbOJAINHt9/d40/jXEArlSvypSVHmaDsAe8ZhYIL6aReLUSZvZbPYMn3jQF2JDDRufeILfUjTqOkW5c2VTsNWuOI3ERRPJeu88/TVtIuiC3ElioEJYU4t23PxrAyE5q07/HQ/tFipZUHDuTpV2a50uIukSykVLb30d78YPAiDU8oNhm3JejxatKQlQDUsetLxFSA1HLG35f3rA81Wj6s29vhAhheAHnSEpAuf8xbUaMS8Nl4iYlMwqJJAO/cbRd4TkAe0UWFgLbnPyivbhyiZxUzcoz5boRmEV1ffu9N8WBId7BmiuWLlulIuOl/gAaX4RqB08uPKRpUAuSL/C8QIOrPY3+UWNWgfc5v2ilQchvzGgDG7ffWEByyXqX1/aPZUxmHGnf+IIRg1FKlZWCUkmBlkOHDmwFn+6QDJZtDrUtdvtokmQVOACToOP1vDfBeF8TNSVmX7NDv7Sc0oWqR7Qgq6A2jUbKwWGw6gJUxE+YU5lTE5iEtQtRhz4gRMp0OjG4LZk1QzS5ZNWcA9TblroaRViJCkeQpUn/M4LltCOMfTcRtZOeVIKC8zMfaZjTK7JCQGqaveoEJvHWDBkCdTMhQSaVKVhqlnDEesZRze5JrsGjAFBFC1Rdv084ZScO5TlqGPRiH5614R05IVLBY5qacSO0WJQpbJFGDKVuGg4xs3YgbFqSSyatf1+sUC/z+/usGpQBKKQzhRenG5NzRoGMmgUN7X15RSYEJksEMKE7qOKRyZhqwbTfT7tHqFkGn8RAjzOFA6UFrO46wMDwLVd6EhJDlwxqQHcg1FYtJC2QMzuezj0au/jFiBmdik5TavOwuTEhI9msM7l/MRv3hxUMCWibQgOalswcVU4AcWcai9+0clKSz3FAQWI1YQdj1BkpNXsHOVISOFSHIN90BpQxKsocBgB/AfnDjsZcF1EMHDDedIWSqkQ2CWffqd8aIpC2ZLYnl6wMYcTpQNTcQuxcpid0ITRXmjo8bjHkIVH0nbUkqQEnmfvrAPh/D5UKO8lt9IbbTWAlSgKBI6E/GrRDY0sN8eX2DHFy9tGyWzDeI1lWIW+hAHQD94pwOD9q4aweIY9eabMP/AMi7/wCct0g7Y8w2SWNo6nqJHbF8+XkLBinjWovHsxAIa1+r6/Jn0HGNZs7YaSSVXNTuj3aGxEFGaWKglwdGu/Srxms0bphxM7h8AQjMGZ7Esatp2gKelSJmQOVPZId3IHV39IdSfZykOv3vygGgHKAdqykBaCAAospSagNceYebqIpStikgSZLGqnTRSbgpcAl2FAXvUcoFQh1HKCoPpVuJamjwVNAUaP5hrVXB+Ua3AYY4aQl2s6xqCRVjwt0gcqIBNgIAlJbUkn1HwEBeI5ZyAn9ZPdzDXZ6WlILM4Ku5LekA7YSJhkob3lZjcUrV97PGafvsYmwGzTNBVRIehZnIpQjdSC8VsMhBUFZlDQmpPDub7obYkBJCQGZksKByYq2lOPtESwS2ra1YVvFqTbGkCbM2Csj2kwKCRqHCQ9KqtDXE4LBSUhUtZnT3TYHIlr1Iq1qHpDqVsrKvDpVIqVVU2dJGRanJZ0kFLFJoXBGsd4i2dnxIQhKUZcOFHQFs6qdwIzU+UqL40D7Lws586JQy58yVq91RBAYgVIBHxhsjwqsLze0EszVFaxKlJl+epLFRUoDcxh5L23g8P+EqbLBSVIygvlLqJfcKXt5hvi3E+I8KCFCfKKUkOy0ktSqa1bNpx3Rm3PwikkZHHbNRhcTh1LUohftELVMWVqqkCpUbVMX43ZpScTOSAJYXKQNHCpYdqWzFNuO6NRt/YsrGLTKUWKUiYCGPv+1T1HkBjGSsTMlIVgcQppalAypt2yqdIc3QWZ3cViobj9QkJNvT2xuGYsWST1Ud1rntF3jTFH+mTLF1kPySCfjlEUf4iYEyl4ec4ZcunBSDpzCk9jC3xJjBMlyasznqRbrDjG+LMWKcHNIGUNUgO7a2uzdIbSklAI++cS2R4exCvMmVMa4Upk67lEKZqW1g4bKmFKZhSfZktm3VaouKxvJodCgIfPubMWDk0anVoJxmGzS05XYB78A3w13wdjthzgvKhLgoU5LWtqQxzZfjF8zBmWGIIfifqWvGcpCoxqm106ReZJcpF2fStHAe9YhiE5SR2etNL9IqQo8H4RuIKwTe0SpmCgai1rEa+ukF43LmSQfeVWmtBQqZhubjAKJik5VJVVwAAC9NX+7Q0xs1JlipegArQAvR+QDxDWwBcawDO9X3U0gMmLJxzEkxSmNEqQHIuOcNgk1esKBDmXLpTn0hopEsInMQm70gzH+HVCWV7g5HD+Yq2ZSb3bsI2Sl5srsMySlQ+B+MY5ZuL0aqNoxP/oQ4d48jT/8Ap5/Wn0joj4jHwCsckrlq/tINNdfT5RRhUkJBBZIOZf8AlS7eoirCbRorNchmFrQdjSiVhiXd0kP2A+MY1Wgs+dhLorUlROr1DtXcd2/nBux5JJoDvfjHmMclNG96hZ7gj0MFSdoCWkBIs37x17cTJGr2avMxautuJbl9ItkpBXMRvAJ5sQfgIzGC297JNXKvrf5wxk7YTmUVAgqTSm4k/P0jjnjkjVSQo8SYIS1Am+7rCHFrdQ1YXFAXrQaRpfFUxKwo2WS6TdmZ7wpwC5aCM6Mw4mz8Nf3jpxJ8bMp9nuzcItR9oFAJSQa0NSABvNbbn4w92xiSUEaMTvrYP1MA4pR/qZUtLBArlApV3J3EiJbdntLWR/akDe5f5REttEhSCyANGCR0AEDrDzuEtA7qf5QVLDy0DVk/AxTMTlUVWep6U+AEShA+0p7TEcVJPb+Ypkh8Wl3YKTxLBjbmTAvthMmoJ0dQ70+EMdgEHFIUf1gtG0VX4Kj2bLxZ4xOGSj2Mt1LzAGYlaMuViDlUke0HmNiwYPcR872htSbPYzphmZaJcCguwYRqv8Ypoz4VKdEzT/uMsf8AUx86n4hqC8R6eMVBNIqTdjHDIQvMDNShTeQGgUrQE2Ao3XcI0OwPDgQZSp8t1KLtMUUIGuhDtvrWMp4dwntMTKC/dzOX1YFTN0j6WiUkn8RPtGtmc+unSMPV5XF8U+/7oEMjJxHtCvDpCFoRklFLzJakiqU+YlIDv7oBS54xnsdt322DMrESwjEJWFgkhK2KwVDIahwSG/tBpG02bIQtKThwMKtJcmWls1KhYsp2FS8fM/GMkDaGJAtnCn4qloWfVRjk9BneTI8d9b+uv+lM2Gb2uHC1h2QGT7wAFgBq4EXbAwUoTipKEAql+VkgMyhYNQnOH6QF4aUtUkuQwDDeKa770h3syWPIof3J71+KE949LrQMvxMwgEgaB+rfvEZaQpK0ABiF0O8+YevwgXb+JXL8ktGdcxzrlSE1dTWHxeE2F2xPkT0JxIRlUWzJcNVtSaORugoQ/wAZIHtkKumYgt/qS4H+5IED7VwKZku1GzC4vVw3CZ6QfiJeVEtX/jV6ZsvyMDTcUnKczAAMVEsBlUQ+4MCmAD5DttP4qrXNHe1+VoGTLvXTW/btD3xegJnKA90gLcV96hampBhPhmCwCCRqEgOR9I1XRmykGkWpLxUQziJIjRCJqLxXLvFkVi8DGWoSH6iGmGmMhunOsL5VYLkS9eg6wFIZbORV/wC6/QRpcMl3Fz8Pt4SYNLHLo/8AEHYfGgLy3Vlru1He3aOXLtmsWMv6ngfSOir+ojoxKsw+H2oQQFhqw/2xjsyUJQfecgperBIuLFyT/pL6xm8FhfbLbcCTpQD77wRj9lmUtpZJSQ4CjdiXFL2eOmUYtow3RVSuUksTckl8xO879LxRmpWOEwgNl7W4tEkERvFeBdHImAXDwZLxpKwADUZQGNdw4wFMIjjNKQFAsQXHA6QSxphYZtOcFLLGgt3gWXVQEQWsqJUS5NSd5N46UCS8OqjQmH4Mg4gqeya86ClIn4iW6UjerXgKP3gXYxeYvkPVTn0EEeIWBRyV6t9Iwr3gN8NNyoSo1YD4ftAm05rJV/krzUP3EQkUlIJ3P9/esAbenkLmMKFXwCAPhEKOwIYJA8rCrFy70ag+98abwnhR/USqA6nkAYz2zU+ZtG+kbfwbIJmlQ/KkDveNsj442y4rYl/xcW+MQN0lNNzrX9IzuyfD650szvKiUHYqqVkXCU6gaqoNKmND4wwBxW0lIslCEBav0hs3clRb9oLx89MuXkSwSlJSkDQARGKPsQS7Mjs4JlzErY0sx92nC8bHZmOnzFhMtAmKIcMQ5bVjGd2bgVTKoQVNrQAdVUjeeDfB6VuvFSwUkAITq7uS7bg1HuYxzY4y3JDoJl43GgJE32UpOq1rDtuFbxnfEGCw07EKVLzOw9osKPmUAA7GlgBTc/GNXt/wVKTIQMNI/ESWtRSa73aoFt/SMfj9mzJH/vypktvzEeW36hTXfHJi9Njxy549MpfUeYPZszDYZM4ELkLAKimhQ4CfMDZjrY8KAmbGmMneygRyJHyeIeFNuJyewmAFLKSUqqlSSS4L6MbQn277TZ832MoKUhYzy1KU4Uk6Ozuk0PfWOyLb0+xMf7dxxlpzJQZhFCkEO1qPflGLx+OXicqRJVLlpLqXMDMNW6aB3eKJ+28Qq5S77ifnFGWdNOUlZcO3uht+lOcbRg/KJN7i9rSQkhUxJFeRoG9fjGTx+10zCZLkJNUqY+ZW4gXFAx3wEvZGRQEwJBYG7nqYP2Vg860zFe4k+U/qLsT9IzdJ0UAbe2XlkylqWQzgsHqfMP8AL+b+YzeBRmU9XSNTRRqTX8tjx5R9I8SYV8IsB/KNL+RQzf8A4j5u2Ucw4Z6Pox56RUNozl2TxMuruDRNRZ2Fv3igxMrcR0pLuOH3zjfpCIk2iCbxNorN4GIIkmsFS5rNugIXgjQdYaLQ5TjnYXq/SG8qSgsr8wcdNe4jHyphBHCNDsfEFSWfe/b+Yyyw1ZSY09l/f/y+sdEf6hG8946OfiyuQn8O4fK5/V8K/E/KPdszPIFakMONT99Y7AzmFS1gLjTSBdsTHKBuHxisacp7I8C5VB6RUiLsSGaunxgeOxEs9UXMeLq0Qi5IYQmwPDrF0miFKitqR6E/h8+PGExBmwEuFq0oB84q21NKlcgPWsFbDPkL6kcN/wBTCzGzMyyxDvvqN0ZR/cwG2OVkkpf9A9QIRT1FZUrV1Hfc7t9ReG21QVnKGLMKXowHrFMuWnygV8yQaOfeoDuFju5RMBDORKCSBuAHYCNb4VxKUlbqAN23gBviRGUWqvQxeJ2RaTuJB5WjfLBSjRoj6F4k2MlOHVPlkZqKmXdThKU2HACugj5jicRnIS/vKCehU3wj6bgNrTJ0hUpISAUFBKnOYlJHQcY+bYzZy5E8BYYhQf5RxYfUw5vFe0D+Zt9jZUKSMoYUG4RscNtJJawLx8/lYgZXcQXJ2iUnMG5GNsmPl0B9Pkz0mx7RZNSmYkpUAoGhBAYg6EG8YnA+JkNVQHeHmG2xLVZQ7xxyg0M+a+NtkDBYoIlv7KYnPLDvlqQpI4ChH+eN3snZaMZg0JnEKUKoN8pAajNQ2I+YeFP+I5RPkoNCpJUEnc4BP/AQX4ZxmIl4dB9iFoCRQLGchtAzdHisnqIQhHk6YCHH4ESSpORKFJIdgN+nCo9IXTMY0ttap7Q98U7RRNUJiHYpDvQuHBCgbHygRkNoTmYJ99XpvJ5fSNVK0hkBJM6ZlckO6z65ezn+Ye7W/BkHKB5fLuYlmPJvlFWypKUJQ36mJN3UrISe7wZtbDCZLGckCyuBFHO9vlB5SYIo2KFzJBTMKi9HLOUqQCDTViK3oI+azllzm97XnH0jwqXQoE+VIFeIeg6BPePn/iGTkxU5O5ZP+7zf9o3g6k0TJaAUGD9kSM0xINRWmhpr3gBGsN9gyzmBGih2NIuf7SADESMpUNASOxgdQjQY7BBzlSwzEDsRpxHxhAsN98YIytCJqgqSnM0CPSDtjF1MdK/X4xV0ikCElyCKiGOyp7LI3wXtPDJYECtz8PnCnDFlgcR8YfaHRoa/qT3H0joV/wBSf0jt+8dGfwxhsyWzM4YvbprAGMVmmHhTtBxmEkFnBS2p3VgLaaCFqIpQHuAD1vGOB0xA+PILENUP/P3pATxasWH3vitUdKFZ4iGOLwmRKXIDh+Ntw5wJgZbrA3kD1hx4nSAsAH8o9XiW/ckC6FstSAGIJ40DcrxfipOUBNqBiagjmPpAaEKJCQCSdAHPpD1WGStCUqvL0CqkN7pyuUWu1GhTdCRbsNsPIVOLFfmEoFlAZQCpdXBbMAOJO6PFbVmTJqZc/wD/AKJZSlRCmzoJArLXdCn0dtGgTaC1qbNlKSn3ZflQhyRlSAeA8xFTvIiWGnBUxyGJSEjUU+cc/G7b7YF+0cAZBzAhSFELQsAh0n3X0J32gTDJCVAEqdg2YuX+HGNAVpVh8irhTJ/16d37RmCGNLgU4aNBgk5afhh5DHdfQfFoji1U6mOlUUeAHxjyd7ocab+sdsuixls3bRSgBO7Kp+V/hFWOxxWMy/MGCVOagCg9ITyVsDz+kFyllSXHEKsxADm+5wP9Qjzn6eKlyQDjYPgg4ioUpALspTAcGFzDSb/h1jEOJeJlFrBSlj/oYzJxpXR1JX+VQJcEWY3izA+OcZKYGYJgGkwOe4Y93jRTnLrRbVDhXgjag/8AEeImI/7ARZhPBG0iRmmSpYOpWCe0tJ+IgjA/4qKA/Ew4O8pX8iPnBs//ABSlMCiRMKtyikD0eE55uiRbtXw3MkTpEqZPVMCwpSifKPKUulIJN8w57ovw3itUkkJYy3pvA4Qv2/42OMEsIlKlqBKSy3zJUzght6UkHRoTSJizMdMrOlKSVBwCA7Okg1IHO5jlyel+I/1AsfbY21KmrzIPnKQcmpVUM4pmoCeB5wnXIIZRqpV2+A4ARXs9varUUkq/KwHlTxbUw6RhMz5jrG8IRxRUV4Q6bLJMz8JQ1q3Z/jDidMEwKGigFD5+sL5OHSBd4KlyAKAigYXh3Y6IbNw6ZKQgEe93f5t8IxHjaS2JzfqQnqQ6T6ARq9tKKTLCEKXUlkp1Ia70jPeMkhYlzMhQQpSSCpy3lIO4WVQbo2gqlZMnoy8q8PvDaaL5JPYmEAuIZbO2kJDkpJBpQj5xrNNx0ZGhnSfwy70L1OY0U/wjMbUlMpYayj61hltXxAQyUoZ0hTq1BswSfnCjEYtU11KYFwCw3BhGeJNdgUptE8JOyTArvyIYxCWIgoMY3YzUzMQmYDlIPl+Z/aESqK6/SKVKZRIpqOtY5U14I6KsZf1CY6AM4joq0FjvZ2ISBV7Nw/aL9sSgpKCN4SeTk/WM8ZxDiHWBUtUtlMKZkv20rrHHKPFqSGKZpBJpERKCrOGuSzDmdIKxUv2bOhyqozOAz7ga21LcIGmS5kxlEeWwJZKRydkjkI3T1pkNBWAShBcLCiLFiEg8rn0gnFYdcxJmqqgEJCiwc/pSLqIvrEti7FzELmn8APmWDlFNMym1o4eD8X4glpP4KSFJGRKymksbpSFOEV1LqOsYym+VQ2xg+OwE0IqE4eSWZDnOvioNmmHe9BoBDDZmxZYH9QueZMr3c8wJQF//AFpzFSqtUt1hNJQcRMAJWtZqaOSBxd+FtRDHaWFSCVYiauZMAYSkMyALAqIIYbgQb3vESbS4t7+i/v5YDKZM2fKKSEzZjhgpmTUqLNmG86WiqbKwk0DIlUsmqToWGjOIBw0tPs8xSkJqQmqgAHU5rVmdmFjozqFLVmqS7/wzW0Zox+FbdSd/cQy2mkoID1BcNrqPn3gcS81B+ZjyrWDZmHXMkgkMupD/ANpqRuL13X3wJKlqUkqZt/8AaSHA62HGNYSrvwIilQUst7oYDlvPNo6aaWb42F49kynSSmxuONvhWPZ1q9DZ6seoIboY6VkTVFoVzJjU6wLiJzMx0cizF7egP8Q0/oCpeVwCtwNWKWryq3Uwum7PWugBfK++1FppqCD24iJ5oQfJX5npS0AbRWJayNLjrBWzE5glyxPlD0JILfTvCzbMsmaSC6cxSCLeWn0PWM4L9Q0k/aSRin0b1ghEC4eX9/f3SD5IryrbdGshRZbNLZSKZWHz+Zg5eJyrWUFQORJScpSxTMSrXSh4QvxCmQTy9YFmByPMTzLwcETbNTgcbKCAc4BNVA+8FNWwqNx3UiU/bUsGhWrkG/5NCeRs1YS5AAZ6kObM2+8NleHSwKlAUsA5GpjPhHtsrkyMvbx/Ig9VN/xiI21OLsUp5CtnuXgjZWzJLnzlbXYjcd1W4wwweBkOSEhQFNTVLZrmtwIq4IexIibOmEAzFkmgZTXtZoN8S7PyYQVfKpJL3dyk/wDIRo0JSkeUANSgjKeItqKUlcooABJqS599JGlNDyiuStUJ9GQ1iyYl5at6VJPQ5h8WgrDYV0TVapyNwdVfSLtlYbNnGhT6u4/4mKclv6GdAm1JRCJR/sy9iYowqaL5OOhEPNrYdsO36W7AtCnYlZuUmigaaREXoRTKjzECvOGP9AFAql3FFI1BG7f98oXzrCNk7QHLFAd4btEBaDkSM2GK9ULDj+1Qv3A7wEExKdjZB48ieWOhiCsZLIPz3gQ8wiUlAUKOGA14mnStoW4meFqdnVvIp0Fu/aGGBnlIWhb50qPfX4esc2S6Rpexh4gw4yyllaUJH4eYpKyFe8AAARvqWteF0tSXAEs4kXSFhSHV+pQSonKK0KmZid0FY5Y/pZedTATSo0zE+UjKx4K1oGgWSlJqB+GfKxJbezkDUXO7ShjDDaxpPw2OVcmN9pHMmQtZqELSUJH4QPlDpAOUMFkBgXDVpVThsAvETSiUlADlSphDhIc+ZSlG/ANU8KNwkKEpIVQZlKOiXYB95pzi1E1GRMlHllJNUBiZ6qtmUCzUfLuI6Z4srivz/jbCdBE6ZIkSSmS61BlFQ8q5igoAHN+RNacAWGql8rCzFOZksJ1GUWatU++oEP5gTpRxBMyXNLqDPvT5crANXdexbnF+EkKEqqkk3KWYAl9Um/FjEuaS07f+yBYprpAZQYhJDMAzGrF3J+kBBSUjj+Umo4BT/Y5XI22uoWlwpwTzAuGNRo4JZqmEs9ZUok0evPjGuKDasTGWDxhUE1IKVPva1x+XSuoMXrmspR90LDKSLAuC44FgRzIhdhvL1bn04cOMXKJmZidQwbekUB6Bu0aOKuxFgWMpAtqRv+y/eCQlwl6qSAQ1lA5SC29mH2BAkmWyAblT9gkE05kdoKwR91J03XoCWHY9hGc1StDCZOGSlQUQ5Skt/qLuNHIPcdx8SAkJIAyguW5nqxL94njJ9xZiAORfqGYjg0DS8SXCT+mmgZ825rg14m1hCTe2AXKwaS66qejhqvrzqQ43b4E2xg0JQvKFMVORmJDtldgARRnO897/AG2QJIFCbGzvwsQ4684lN2h+IlaQ4zJKgavRlNv94luXCHHndj8CUbJVQIBU4BDVqdPQ04c4JkbKnlJAkzCrUBCnYEubWcX4Q2w885VkVCCSHck+d2rYkBif7mhph9qgqlKdqqBfcsODyIS/MnWsX8dp9dFJmIx2EmM2RXlcrce61Ki4qYWrQqig4PLUHjzj6iJ8ucoIWCfaBZIFHdGYBxXM6FBzorpAoEoTUDKMmZIPlBTQq8wcUoH4DMNI1/8AQ/kJoycmfip6kZEpHs7GgDtRwp3oBSHisUlSFIxCZiGoV5vKF6+VLDKab7Rq8LsxGXyrCXWpNhQ5idLuK9YjiNms4yoUCpINnJcEUVSj05xy5M2R/wAa+w6MNjcC2UqJUkksoA5GcAhhVJG4t1ivDrVKUkgkO6VFtyUH8wb3gY3cyYjzoWggVcEAFmd67vNEUbOw7pJSFFJJHHid9a83jJevr9yYqF42esBJE1RJGrMSN1GbX5xntqpeYQsMo5QRuPsw7cKRu5ZlAMlIFmagFD2303QHjMFJm5ah0hnPDMx6EnoYnH625XKwMHOGVeUe7nlBX+0n6RfsaRld7glJ6KPyMazC7Ow/lWseUgZhWxDOaXobP7x4NObsuWguC+Z1PRxXKaCxcPzMbr1ceNCl2Z3EyAtKgxqLc6P6xmdj4YpmyybKKh1SkP8A8vSN4vDBL0orNQXelu57CF2IwYSRRsqysEcd/MAU4axpj9QukIz6s0rEkgOlVxz/AHjtq7PrmTY1Vz4c69ofYqSlZqGAD9jTnVRYcXiuWkNk7dbxusz+QjOYOWR7SX+oDuD9T6CBsVhykI4pPotXyjSqwyXDflo/UH75RLE4JKikkOyMqRpqS/eLWZDMlHRq/wCgl/8Ail/7U/WOivjREB47BplzVgMw6Zd0eTUHMSWJ+6v2pHuJkJCitU0KeoKc1QbPSkWTD5lVuD6GMOWki2SlJzByHS7kF94aognAzRKUDlKke7lFAUk1Plu0BrWUgEAFzQGxYWrEEklbpCaVAbQ7q8R+8Q1f2JsYYgkfhpoHy1Gt3taz005Qy2bJQlPmANN7FqFzV7gVHAaQkw2dIQSSL+Uuz0FQftzBe0JrAGgJFA9WIqRWtaRhki5exDQfi8YCMqLaqGVjV6D8x3mkKsRtE2cjTXswitE45budaV7fPhAUxRNHccfusXjwpaBs9xOJJoocK794rSB0yw1fn9v+3WRWTQl+b+hitcxwAaj1EdUVqiSUu44QwQspINC1/wC4H7vffaAUJBDORrEwsi9Rb0gasAmbigWBsDfRjv6R0zE0ZqUI1H2YBK9/SIJVCWNAG5yBmJdxVz/cC8QmLBSneH+MDhTUFYiSRyh8NgFrxOZnFnfqAP3iOHnVIfRx6P8AWBrxxh8EA5wk/KVOffSSdasr5RGdOYI1ylgeFKD17iFoxCt+nyjgs1rrGSxbsdjI4spUhYLEEHsW7tBAxQTMCjZKg45Bi3rCnOKPvr3jgQa8G9Tb0huCCzT7K2qpCz5iGyECjHyqNt7UfjDVO3gv2q8xYqTpYFLHiCClKho4Affh0zKk1tBSD+CwvnY8QQkj1+EYyjQ0zd4bHS1KlknMF5klxmHmCcyaWZShXcuG2zFyZgQhSBmAys1StLlY4+6TxBEfMMPjFpSEgnyqCknqFMd+/pwj1G25iV5nBIJVVILEkq9XIPCJWDkXzPp+0sDJAzhIyE1Kcoy+6H8wrUbtTGfxEmQbJmrUXSwUE8qlrgJNt8YnHY3Oc7jzVID0N9bbjvvFXtATqA8bY/SQS2xOVj/G4SckFQSpKb3C6aWOnyizZ82Yp0pXVrFKwQ6nLMk6wo2RjzLJClqykEEEBQ4hj8YIlTSo5pEwy1M6kp8oJZywFNI1eGHlIWjQo2VPUh8qiBXMCCzUAOWosBUaQn2jgsQlyuUsJdwQHBDeWocWhxsvxjNSgmakFiAVj3t6SofmHERqNk7RM1ImJLJOlGL3KXtescuSKxStIpRs+XLxjmnX1itM8O43E9rx9fGypCzmmSwS1ylI7tfrGO8R4LAhRCErRMH6WCT2oO0XDMpOqE8bRkkYndc3+/TtFiZ1BwA6PFKpDWH1iFR1v+0bPH8iKZb7aOijIeEdE8GFBmMwyEkGpFrMoEmmpBDvzfrFcyQVrI1gZeKKyL7r6Q7koJQZgLKSa0ZwPLprV+Y0jmm3CKsaBEYfOlP5VXSfyqo5HA/PpFEnZxW+SnAByCLgi5Yv6UeCUzHBToUgixZ7+qfWCMLjCkijuCK1q9DE85pOhIKxeFQlBs4YszsQ9nq1TTm0IMTMdT7tH+6wZiJ6qgkuK3cDk9ekKcSXLxeCDXbA5SxYC3ccjA0yaXr9Y8z1+sWIVUnvyjsjGhEEq5Mex+kTQl70b700iySjNePBLHNrP8KRdWBWRWn7RMsRpUxevykBhWPculm3Q0gBJiWP7xAoo4i9aKPFYs+guPpABSlXCLCkx01DNHM5EFARFIkk7vukezEXG6PEb+UJoCIMTRHixHSzpBQFjhhzjlKAisRGZE0BfLnCutCH1+6epgmbiARSzCoPGlOAoW1hakWiY+kJwXYwySXSsA2FObj5D1gUqcv974rCy0SeBRoR6ksY9TM++0QQb/f3aLCG7CKA5ZvFkiaUmlDbuGihRiWbT7vCbGGyZifOFE1FGs9KRfgdpKluErUncxbmG9YWhTx4T9YVfMLNAnbU1ZCis5kj3mYnm1+sDz8U6iSSSauB8YUy1a/dafOLpc4g+kNUvBXJhntTuiYVAqJpNIkmdf7+7xXJDsJycfSOgT+rT/d2H1joOaHZ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xQVFhUXGRsZGBgYFxoYGRcbHBgaGhocGh4YHCggGB8lHBgaITEhJSkrLi4uGB8zODMsNygtLisBCgoKDg0OGxAQGywkHyQsLCwsLCwsLCwsLCwsLCwsLCwsLCwsLCwsLCwsLCwsLCwsLCwsLCwsLCwsLCwsLCwsLP/AABEIAK4BIQMBIgACEQEDEQH/xAAbAAACAwEBAQAAAAAAAAAAAAAEBQIDBgABB//EAEAQAAECBAMGAwYFAgYBBQEAAAECEQADITEEEkEFUWFxgZEGIqETMrHB0fAjQlLh8RRiB3KCkrLCUxUzY3OiJP/EABkBAAMBAQEAAAAAAAAAAAAAAAABAgMEBf/EACsRAAICAgIBAgUEAwEAAAAAAAABAhEDIRIxQQQiE1FhcZEjMkLwgaHRFP/aAAwDAQACEQMRAD8AxS0JSW03CAdpIGYNxPwieJSc1Db0ivDyzMKuAiIqtmjPdqS8+D9qahM1KSP7SlXzywFIwwWlwqrU5biN2+NCZI/op4V7vsyf9Qqk/wC4CMzsE0UO3W4B0hxd2RIGzBKgQCw0v/OpiyXKaoFNK1PCkeNc1BFhmpvDvePUTDc9O0WQWLSG4AuznfzcGBkrYHjvr92guWoasHcufdp8YDJJq4PAfxwgQFyVFbJcA2JAc0JYmv2Gi2WU1SBu82VrgMetb/OBw490FzQkXI1EWqWxd9woe776wNDDcWCqqspNrMwAAFjwo+p4xXKlBKFZqqLgEEEAEG56mkRwcsBQzIUUCpu5octrO9oc7N2eFIOY+b3glmo3Yd4zulQhLLl5zUBuOjdQ0CS5qgFAMaFGhDHUO79LR0yYcr66ku5HPjFZUGY68AzvGgEpdKghwRQ3UGqfl2gmbLTlBSc1BQgJA3i9Wr6RXKUyktvFxaoPTnEZyvetUl2tyeADgfy5aaUD2rUX/eK9RqBozP8Abx4oV1YHTT6xMpdNOpPOt98AESG0fj04REFvifvt3iZSXpfjrrHFNdCWrufh96QwPSo3vuIPPdEVAgA5WDv2+zBGHFA7Xal6MSCwfX7rBHsgp928HlCsAGUkkWv268d0RSlqUJ3HnpEqCx+L8huDGPJMl/NTcB6QwLo8WaMOX3rEilqV6xCYHpu+cMZ6ol6lgNGcAaVbdHYUg1I8ofqb/fSIuGepBvTdub7pEBIIVR7h2pQ6APw9IkQQmYlRBIr86M31ixC1AVd3IenFjQxVOSAwZknzVLGlOURlLJPldiqhP1vAMLkTVCiyl9WPya0XSZgUHBBEKVzaqZiS3mG/d97oNwZISzvui4yY0wgIgTECvpBKZjsN8RnynBMU9gCgREDXWJA0aIaxAmXZDHsR9oY6ARrcbgwmUpd91dDAvh1A8x3v2+2hhtiSZcqtvv6ekA+HBVW4fz9I5/4M2XYT4sUJeACReZlT3OYjsD3jGbOJAINHt9/d40/jXEArlSvypSVHmaDsAe8ZhYIL6aReLUSZvZbPYMn3jQF2JDDRufeILfUjTqOkW5c2VTsNWuOI3ERRPJeu88/TVtIuiC3ElioEJYU4t23PxrAyE5q07/HQ/tFipZUHDuTpV2a50uIukSykVLb30d78YPAiDU8oNhm3JejxatKQlQDUsetLxFSA1HLG35f3rA81Wj6s29vhAhheAHnSEpAuf8xbUaMS8Nl4iYlMwqJJAO/cbRd4TkAe0UWFgLbnPyivbhyiZxUzcoz5boRmEV1ffu9N8WBId7BmiuWLlulIuOl/gAaX4RqB08uPKRpUAuSL/C8QIOrPY3+UWNWgfc5v2ilQchvzGgDG7ffWEByyXqX1/aPZUxmHGnf+IIRg1FKlZWCUkmBlkOHDmwFn+6QDJZtDrUtdvtokmQVOACToOP1vDfBeF8TNSVmX7NDv7Sc0oWqR7Qgq6A2jUbKwWGw6gJUxE+YU5lTE5iEtQtRhz4gRMp0OjG4LZk1QzS5ZNWcA9TblroaRViJCkeQpUn/M4LltCOMfTcRtZOeVIKC8zMfaZjTK7JCQGqaveoEJvHWDBkCdTMhQSaVKVhqlnDEesZRze5JrsGjAFBFC1Rdv084ZScO5TlqGPRiH5614R05IVLBY5qacSO0WJQpbJFGDKVuGg4xs3YgbFqSSyatf1+sUC/z+/usGpQBKKQzhRenG5NzRoGMmgUN7X15RSYEJksEMKE7qOKRyZhqwbTfT7tHqFkGn8RAjzOFA6UFrO46wMDwLVd6EhJDlwxqQHcg1FYtJC2QMzuezj0au/jFiBmdik5TavOwuTEhI9msM7l/MRv3hxUMCWibQgOalswcVU4AcWcai9+0clKSz3FAQWI1YQdj1BkpNXsHOVISOFSHIN90BpQxKsocBgB/AfnDjsZcF1EMHDDedIWSqkQ2CWffqd8aIpC2ZLYnl6wMYcTpQNTcQuxcpid0ITRXmjo8bjHkIVH0nbUkqQEnmfvrAPh/D5UKO8lt9IbbTWAlSgKBI6E/GrRDY0sN8eX2DHFy9tGyWzDeI1lWIW+hAHQD94pwOD9q4aweIY9eabMP/AMi7/wCct0g7Y8w2SWNo6nqJHbF8+XkLBinjWovHsxAIa1+r6/Jn0HGNZs7YaSSVXNTuj3aGxEFGaWKglwdGu/Srxms0bphxM7h8AQjMGZ7Esatp2gKelSJmQOVPZId3IHV39IdSfZykOv3vygGgHKAdqykBaCAAospSagNceYebqIpStikgSZLGqnTRSbgpcAl2FAXvUcoFQh1HKCoPpVuJamjwVNAUaP5hrVXB+Ua3AYY4aQl2s6xqCRVjwt0gcqIBNgIAlJbUkn1HwEBeI5ZyAn9ZPdzDXZ6WlILM4Ku5LekA7YSJhkob3lZjcUrV97PGafvsYmwGzTNBVRIehZnIpQjdSC8VsMhBUFZlDQmpPDub7obYkBJCQGZksKByYq2lOPtESwS2ra1YVvFqTbGkCbM2Csj2kwKCRqHCQ9KqtDXE4LBSUhUtZnT3TYHIlr1Iq1qHpDqVsrKvDpVIqVVU2dJGRanJZ0kFLFJoXBGsd4i2dnxIQhKUZcOFHQFs6qdwIzU+UqL40D7Lws586JQy58yVq91RBAYgVIBHxhsjwqsLze0EszVFaxKlJl+epLFRUoDcxh5L23g8P+EqbLBSVIygvlLqJfcKXt5hvi3E+I8KCFCfKKUkOy0ktSqa1bNpx3Rm3PwikkZHHbNRhcTh1LUohftELVMWVqqkCpUbVMX43ZpScTOSAJYXKQNHCpYdqWzFNuO6NRt/YsrGLTKUWKUiYCGPv+1T1HkBjGSsTMlIVgcQppalAypt2yqdIc3QWZ3cViobj9QkJNvT2xuGYsWST1Ud1rntF3jTFH+mTLF1kPySCfjlEUf4iYEyl4ec4ZcunBSDpzCk9jC3xJjBMlyasznqRbrDjG+LMWKcHNIGUNUgO7a2uzdIbSklAI++cS2R4exCvMmVMa4Upk67lEKZqW1g4bKmFKZhSfZktm3VaouKxvJodCgIfPubMWDk0anVoJxmGzS05XYB78A3w13wdjthzgvKhLgoU5LWtqQxzZfjF8zBmWGIIfifqWvGcpCoxqm106ReZJcpF2fStHAe9YhiE5SR2etNL9IqQo8H4RuIKwTe0SpmCgai1rEa+ukF43LmSQfeVWmtBQqZhubjAKJik5VJVVwAAC9NX+7Q0xs1JlipegArQAvR+QDxDWwBcawDO9X3U0gMmLJxzEkxSmNEqQHIuOcNgk1esKBDmXLpTn0hopEsInMQm70gzH+HVCWV7g5HD+Yq2ZSb3bsI2Sl5srsMySlQ+B+MY5ZuL0aqNoxP/oQ4d48jT/8Ap5/Wn0joj4jHwCsckrlq/tINNdfT5RRhUkJBBZIOZf8AlS7eoirCbRorNchmFrQdjSiVhiXd0kP2A+MY1Wgs+dhLorUlROr1DtXcd2/nBux5JJoDvfjHmMclNG96hZ7gj0MFSdoCWkBIs37x17cTJGr2avMxautuJbl9ItkpBXMRvAJ5sQfgIzGC297JNXKvrf5wxk7YTmUVAgqTSm4k/P0jjnjkjVSQo8SYIS1Am+7rCHFrdQ1YXFAXrQaRpfFUxKwo2WS6TdmZ7wpwC5aCM6Mw4mz8Nf3jpxJ8bMp9nuzcItR9oFAJSQa0NSABvNbbn4w92xiSUEaMTvrYP1MA4pR/qZUtLBArlApV3J3EiJbdntLWR/akDe5f5REttEhSCyANGCR0AEDrDzuEtA7qf5QVLDy0DVk/AxTMTlUVWep6U+AEShA+0p7TEcVJPb+Ypkh8Wl3YKTxLBjbmTAvthMmoJ0dQ70+EMdgEHFIUf1gtG0VX4Kj2bLxZ4xOGSj2Mt1LzAGYlaMuViDlUke0HmNiwYPcR872htSbPYzphmZaJcCguwYRqv8Ypoz4VKdEzT/uMsf8AUx86n4hqC8R6eMVBNIqTdjHDIQvMDNShTeQGgUrQE2Ao3XcI0OwPDgQZSp8t1KLtMUUIGuhDtvrWMp4dwntMTKC/dzOX1YFTN0j6WiUkn8RPtGtmc+unSMPV5XF8U+/7oEMjJxHtCvDpCFoRklFLzJakiqU+YlIDv7oBS54xnsdt322DMrESwjEJWFgkhK2KwVDIahwSG/tBpG02bIQtKThwMKtJcmWls1KhYsp2FS8fM/GMkDaGJAtnCn4qloWfVRjk9BneTI8d9b+uv+lM2Gb2uHC1h2QGT7wAFgBq4EXbAwUoTipKEAql+VkgMyhYNQnOH6QF4aUtUkuQwDDeKa770h3syWPIof3J71+KE949LrQMvxMwgEgaB+rfvEZaQpK0ABiF0O8+YevwgXb+JXL8ktGdcxzrlSE1dTWHxeE2F2xPkT0JxIRlUWzJcNVtSaORugoQ/wAZIHtkKumYgt/qS4H+5IED7VwKZku1GzC4vVw3CZ6QfiJeVEtX/jV6ZsvyMDTcUnKczAAMVEsBlUQ+4MCmAD5DttP4qrXNHe1+VoGTLvXTW/btD3xegJnKA90gLcV96hampBhPhmCwCCRqEgOR9I1XRmykGkWpLxUQziJIjRCJqLxXLvFkVi8DGWoSH6iGmGmMhunOsL5VYLkS9eg6wFIZbORV/wC6/QRpcMl3Fz8Pt4SYNLHLo/8AEHYfGgLy3Vlru1He3aOXLtmsWMv6ngfSOir+ojoxKsw+H2oQQFhqw/2xjsyUJQfecgperBIuLFyT/pL6xm8FhfbLbcCTpQD77wRj9lmUtpZJSQ4CjdiXFL2eOmUYtow3RVSuUksTckl8xO879LxRmpWOEwgNl7W4tEkERvFeBdHImAXDwZLxpKwADUZQGNdw4wFMIjjNKQFAsQXHA6QSxphYZtOcFLLGgt3gWXVQEQWsqJUS5NSd5N46UCS8OqjQmH4Mg4gqeya86ClIn4iW6UjerXgKP3gXYxeYvkPVTn0EEeIWBRyV6t9Iwr3gN8NNyoSo1YD4ftAm05rJV/krzUP3EQkUlIJ3P9/esAbenkLmMKFXwCAPhEKOwIYJA8rCrFy70ag+98abwnhR/USqA6nkAYz2zU+ZtG+kbfwbIJmlQ/KkDveNsj442y4rYl/xcW+MQN0lNNzrX9IzuyfD650szvKiUHYqqVkXCU6gaqoNKmND4wwBxW0lIslCEBav0hs3clRb9oLx89MuXkSwSlJSkDQARGKPsQS7Mjs4JlzErY0sx92nC8bHZmOnzFhMtAmKIcMQ5bVjGd2bgVTKoQVNrQAdVUjeeDfB6VuvFSwUkAITq7uS7bg1HuYxzY4y3JDoJl43GgJE32UpOq1rDtuFbxnfEGCw07EKVLzOw9osKPmUAA7GlgBTc/GNXt/wVKTIQMNI/ESWtRSa73aoFt/SMfj9mzJH/vypktvzEeW36hTXfHJi9Njxy549MpfUeYPZszDYZM4ELkLAKimhQ4CfMDZjrY8KAmbGmMneygRyJHyeIeFNuJyewmAFLKSUqqlSSS4L6MbQn277TZ832MoKUhYzy1KU4Uk6Ozuk0PfWOyLb0+xMf7dxxlpzJQZhFCkEO1qPflGLx+OXicqRJVLlpLqXMDMNW6aB3eKJ+28Qq5S77ifnFGWdNOUlZcO3uht+lOcbRg/KJN7i9rSQkhUxJFeRoG9fjGTx+10zCZLkJNUqY+ZW4gXFAx3wEvZGRQEwJBYG7nqYP2Vg860zFe4k+U/qLsT9IzdJ0UAbe2XlkylqWQzgsHqfMP8AL+b+YzeBRmU9XSNTRRqTX8tjx5R9I8SYV8IsB/KNL+RQzf8A4j5u2Ucw4Z6Pox56RUNozl2TxMuruDRNRZ2Fv3igxMrcR0pLuOH3zjfpCIk2iCbxNorN4GIIkmsFS5rNugIXgjQdYaLQ5TjnYXq/SG8qSgsr8wcdNe4jHyphBHCNDsfEFSWfe/b+Yyyw1ZSY09l/f/y+sdEf6hG8946OfiyuQn8O4fK5/V8K/E/KPdszPIFakMONT99Y7AzmFS1gLjTSBdsTHKBuHxisacp7I8C5VB6RUiLsSGaunxgeOxEs9UXMeLq0Qi5IYQmwPDrF0miFKitqR6E/h8+PGExBmwEuFq0oB84q21NKlcgPWsFbDPkL6kcN/wBTCzGzMyyxDvvqN0ZR/cwG2OVkkpf9A9QIRT1FZUrV1Hfc7t9ReG21QVnKGLMKXowHrFMuWnygV8yQaOfeoDuFju5RMBDORKCSBuAHYCNb4VxKUlbqAN23gBviRGUWqvQxeJ2RaTuJB5WjfLBSjRoj6F4k2MlOHVPlkZqKmXdThKU2HACugj5jicRnIS/vKCehU3wj6bgNrTJ0hUpISAUFBKnOYlJHQcY+bYzZy5E8BYYhQf5RxYfUw5vFe0D+Zt9jZUKSMoYUG4RscNtJJawLx8/lYgZXcQXJ2iUnMG5GNsmPl0B9Pkz0mx7RZNSmYkpUAoGhBAYg6EG8YnA+JkNVQHeHmG2xLVZQ7xxyg0M+a+NtkDBYoIlv7KYnPLDvlqQpI4ChH+eN3snZaMZg0JnEKUKoN8pAajNQ2I+YeFP+I5RPkoNCpJUEnc4BP/AQX4ZxmIl4dB9iFoCRQLGchtAzdHisnqIQhHk6YCHH4ESSpORKFJIdgN+nCo9IXTMY0ttap7Q98U7RRNUJiHYpDvQuHBCgbHygRkNoTmYJ99XpvJ5fSNVK0hkBJM6ZlckO6z65ezn+Ye7W/BkHKB5fLuYlmPJvlFWypKUJQ36mJN3UrISe7wZtbDCZLGckCyuBFHO9vlB5SYIo2KFzJBTMKi9HLOUqQCDTViK3oI+azllzm97XnH0jwqXQoE+VIFeIeg6BPePn/iGTkxU5O5ZP+7zf9o3g6k0TJaAUGD9kSM0xINRWmhpr3gBGsN9gyzmBGih2NIuf7SADESMpUNASOxgdQjQY7BBzlSwzEDsRpxHxhAsN98YIytCJqgqSnM0CPSDtjF1MdK/X4xV0ikCElyCKiGOyp7LI3wXtPDJYECtz8PnCnDFlgcR8YfaHRoa/qT3H0joV/wBSf0jt+8dGfwxhsyWzM4YvbprAGMVmmHhTtBxmEkFnBS2p3VgLaaCFqIpQHuAD1vGOB0xA+PILENUP/P3pATxasWH3vitUdKFZ4iGOLwmRKXIDh+Ntw5wJgZbrA3kD1hx4nSAsAH8o9XiW/ckC6FstSAGIJ40DcrxfipOUBNqBiagjmPpAaEKJCQCSdAHPpD1WGStCUqvL0CqkN7pyuUWu1GhTdCRbsNsPIVOLFfmEoFlAZQCpdXBbMAOJO6PFbVmTJqZc/wD/AKJZSlRCmzoJArLXdCn0dtGgTaC1qbNlKSn3ZflQhyRlSAeA8xFTvIiWGnBUxyGJSEjUU+cc/G7b7YF+0cAZBzAhSFELQsAh0n3X0J32gTDJCVAEqdg2YuX+HGNAVpVh8irhTJ/16d37RmCGNLgU4aNBgk5afhh5DHdfQfFoji1U6mOlUUeAHxjyd7ocab+sdsuixls3bRSgBO7Kp+V/hFWOxxWMy/MGCVOagCg9ITyVsDz+kFyllSXHEKsxADm+5wP9Qjzn6eKlyQDjYPgg4ioUpALspTAcGFzDSb/h1jEOJeJlFrBSlj/oYzJxpXR1JX+VQJcEWY3izA+OcZKYGYJgGkwOe4Y93jRTnLrRbVDhXgjag/8AEeImI/7ARZhPBG0iRmmSpYOpWCe0tJ+IgjA/4qKA/Ew4O8pX8iPnBs//ABSlMCiRMKtyikD0eE55uiRbtXw3MkTpEqZPVMCwpSifKPKUulIJN8w57ovw3itUkkJYy3pvA4Qv2/42OMEsIlKlqBKSy3zJUzght6UkHRoTSJizMdMrOlKSVBwCA7Okg1IHO5jlyel+I/1AsfbY21KmrzIPnKQcmpVUM4pmoCeB5wnXIIZRqpV2+A4ARXs9varUUkq/KwHlTxbUw6RhMz5jrG8IRxRUV4Q6bLJMz8JQ1q3Z/jDidMEwKGigFD5+sL5OHSBd4KlyAKAigYXh3Y6IbNw6ZKQgEe93f5t8IxHjaS2JzfqQnqQ6T6ARq9tKKTLCEKXUlkp1Ia70jPeMkhYlzMhQQpSSCpy3lIO4WVQbo2gqlZMnoy8q8PvDaaL5JPYmEAuIZbO2kJDkpJBpQj5xrNNx0ZGhnSfwy70L1OY0U/wjMbUlMpYayj61hltXxAQyUoZ0hTq1BswSfnCjEYtU11KYFwCw3BhGeJNdgUptE8JOyTArvyIYxCWIgoMY3YzUzMQmYDlIPl+Z/aESqK6/SKVKZRIpqOtY5U14I6KsZf1CY6AM4joq0FjvZ2ISBV7Nw/aL9sSgpKCN4SeTk/WM8ZxDiHWBUtUtlMKZkv20rrHHKPFqSGKZpBJpERKCrOGuSzDmdIKxUv2bOhyqozOAz7ga21LcIGmS5kxlEeWwJZKRydkjkI3T1pkNBWAShBcLCiLFiEg8rn0gnFYdcxJmqqgEJCiwc/pSLqIvrEti7FzELmn8APmWDlFNMym1o4eD8X4glpP4KSFJGRKymksbpSFOEV1LqOsYym+VQ2xg+OwE0IqE4eSWZDnOvioNmmHe9BoBDDZmxZYH9QueZMr3c8wJQF//AFpzFSqtUt1hNJQcRMAJWtZqaOSBxd+FtRDHaWFSCVYiauZMAYSkMyALAqIIYbgQb3vESbS4t7+i/v5YDKZM2fKKSEzZjhgpmTUqLNmG86WiqbKwk0DIlUsmqToWGjOIBw0tPs8xSkJqQmqgAHU5rVmdmFjozqFLVmqS7/wzW0Zox+FbdSd/cQy2mkoID1BcNrqPn3gcS81B+ZjyrWDZmHXMkgkMupD/ANpqRuL13X3wJKlqUkqZt/8AaSHA62HGNYSrvwIilQUst7oYDlvPNo6aaWb42F49kynSSmxuONvhWPZ1q9DZ6seoIboY6VkTVFoVzJjU6wLiJzMx0cizF7egP8Q0/oCpeVwCtwNWKWryq3Uwum7PWugBfK++1FppqCD24iJ5oQfJX5npS0AbRWJayNLjrBWzE5glyxPlD0JILfTvCzbMsmaSC6cxSCLeWn0PWM4L9Q0k/aSRin0b1ghEC4eX9/f3SD5IryrbdGshRZbNLZSKZWHz+Zg5eJyrWUFQORJScpSxTMSrXSh4QvxCmQTy9YFmByPMTzLwcETbNTgcbKCAc4BNVA+8FNWwqNx3UiU/bUsGhWrkG/5NCeRs1YS5AAZ6kObM2+8NleHSwKlAUsA5GpjPhHtsrkyMvbx/Ig9VN/xiI21OLsUp5CtnuXgjZWzJLnzlbXYjcd1W4wwweBkOSEhQFNTVLZrmtwIq4IexIibOmEAzFkmgZTXtZoN8S7PyYQVfKpJL3dyk/wDIRo0JSkeUANSgjKeItqKUlcooABJqS599JGlNDyiuStUJ9GQ1iyYl5at6VJPQ5h8WgrDYV0TVapyNwdVfSLtlYbNnGhT6u4/4mKclv6GdAm1JRCJR/sy9iYowqaL5OOhEPNrYdsO36W7AtCnYlZuUmigaaREXoRTKjzECvOGP9AFAql3FFI1BG7f98oXzrCNk7QHLFAd4btEBaDkSM2GK9ULDj+1Qv3A7wEExKdjZB48ieWOhiCsZLIPz3gQ8wiUlAUKOGA14mnStoW4meFqdnVvIp0Fu/aGGBnlIWhb50qPfX4esc2S6Rpexh4gw4yyllaUJH4eYpKyFe8AAARvqWteF0tSXAEs4kXSFhSHV+pQSonKK0KmZid0FY5Y/pZedTATSo0zE+UjKx4K1oGgWSlJqB+GfKxJbezkDUXO7ShjDDaxpPw2OVcmN9pHMmQtZqELSUJH4QPlDpAOUMFkBgXDVpVThsAvETSiUlADlSphDhIc+ZSlG/ANU8KNwkKEpIVQZlKOiXYB95pzi1E1GRMlHllJNUBiZ6qtmUCzUfLuI6Z4srivz/jbCdBE6ZIkSSmS61BlFQ8q5igoAHN+RNacAWGql8rCzFOZksJ1GUWatU++oEP5gTpRxBMyXNLqDPvT5crANXdexbnF+EkKEqqkk3KWYAl9Um/FjEuaS07f+yBYprpAZQYhJDMAzGrF3J+kBBSUjj+Umo4BT/Y5XI22uoWlwpwTzAuGNRo4JZqmEs9ZUok0evPjGuKDasTGWDxhUE1IKVPva1x+XSuoMXrmspR90LDKSLAuC44FgRzIhdhvL1bn04cOMXKJmZidQwbekUB6Bu0aOKuxFgWMpAtqRv+y/eCQlwl6qSAQ1lA5SC29mH2BAkmWyAblT9gkE05kdoKwR91J03XoCWHY9hGc1StDCZOGSlQUQ5Skt/qLuNHIPcdx8SAkJIAyguW5nqxL94njJ9xZiAORfqGYjg0DS8SXCT+mmgZ825rg14m1hCTe2AXKwaS66qejhqvrzqQ43b4E2xg0JQvKFMVORmJDtldgARRnO897/AG2QJIFCbGzvwsQ4684lN2h+IlaQ4zJKgavRlNv94luXCHHndj8CUbJVQIBU4BDVqdPQ04c4JkbKnlJAkzCrUBCnYEubWcX4Q2w885VkVCCSHck+d2rYkBif7mhph9qgqlKdqqBfcsODyIS/MnWsX8dp9dFJmIx2EmM2RXlcrce61Ki4qYWrQqig4PLUHjzj6iJ8ucoIWCfaBZIFHdGYBxXM6FBzorpAoEoTUDKMmZIPlBTQq8wcUoH4DMNI1/8AQ/kJoycmfip6kZEpHs7GgDtRwp3oBSHisUlSFIxCZiGoV5vKF6+VLDKab7Rq8LsxGXyrCXWpNhQ5idLuK9YjiNms4yoUCpINnJcEUVSj05xy5M2R/wAa+w6MNjcC2UqJUkksoA5GcAhhVJG4t1ivDrVKUkgkO6VFtyUH8wb3gY3cyYjzoWggVcEAFmd67vNEUbOw7pJSFFJJHHid9a83jJevr9yYqF42esBJE1RJGrMSN1GbX5xntqpeYQsMo5QRuPsw7cKRu5ZlAMlIFmagFD2303QHjMFJm5ah0hnPDMx6EnoYnH625XKwMHOGVeUe7nlBX+0n6RfsaRld7glJ6KPyMazC7Ow/lWseUgZhWxDOaXobP7x4NObsuWguC+Z1PRxXKaCxcPzMbr1ceNCl2Z3EyAtKgxqLc6P6xmdj4YpmyybKKh1SkP8A8vSN4vDBL0orNQXelu57CF2IwYSRRsqysEcd/MAU4axpj9QukIz6s0rEkgOlVxz/AHjtq7PrmTY1Vz4c69ofYqSlZqGAD9jTnVRYcXiuWkNk7dbxusz+QjOYOWR7SX+oDuD9T6CBsVhykI4pPotXyjSqwyXDflo/UH75RLE4JKikkOyMqRpqS/eLWZDMlHRq/wCgl/8Ail/7U/WOivjREB47BplzVgMw6Zd0eTUHMSWJ+6v2pHuJkJCitU0KeoKc1QbPSkWTD5lVuD6GMOWki2SlJzByHS7kF94aognAzRKUDlKke7lFAUk1Plu0BrWUgEAFzQGxYWrEEklbpCaVAbQ7q8R+8Q1f2JsYYgkfhpoHy1Gt3taz005Qy2bJQlPmANN7FqFzV7gVHAaQkw2dIQSSL+Uuz0FQftzBe0JrAGgJFA9WIqRWtaRhki5exDQfi8YCMqLaqGVjV6D8x3mkKsRtE2cjTXswitE45budaV7fPhAUxRNHccfusXjwpaBs9xOJJoocK794rSB0yw1fn9v+3WRWTQl+b+hitcxwAaj1EdUVqiSUu44QwQspINC1/wC4H7vffaAUJBDORrEwsi9Rb0gasAmbigWBsDfRjv6R0zE0ZqUI1H2YBK9/SIJVCWNAG5yBmJdxVz/cC8QmLBSneH+MDhTUFYiSRyh8NgFrxOZnFnfqAP3iOHnVIfRx6P8AWBrxxh8EA5wk/KVOffSSdasr5RGdOYI1ylgeFKD17iFoxCt+nyjgs1rrGSxbsdjI4spUhYLEEHsW7tBAxQTMCjZKg45Bi3rCnOKPvr3jgQa8G9Tb0huCCzT7K2qpCz5iGyECjHyqNt7UfjDVO3gv2q8xYqTpYFLHiCClKho4Affh0zKk1tBSD+CwvnY8QQkj1+EYyjQ0zd4bHS1KlknMF5klxmHmCcyaWZShXcuG2zFyZgQhSBmAys1StLlY4+6TxBEfMMPjFpSEgnyqCknqFMd+/pwj1G25iV5nBIJVVILEkq9XIPCJWDkXzPp+0sDJAzhIyE1Kcoy+6H8wrUbtTGfxEmQbJmrUXSwUE8qlrgJNt8YnHY3Oc7jzVID0N9bbjvvFXtATqA8bY/SQS2xOVj/G4SckFQSpKb3C6aWOnyizZ82Yp0pXVrFKwQ6nLMk6wo2RjzLJClqykEEEBQ4hj8YIlTSo5pEwy1M6kp8oJZywFNI1eGHlIWjQo2VPUh8qiBXMCCzUAOWosBUaQn2jgsQlyuUsJdwQHBDeWocWhxsvxjNSgmakFiAVj3t6SofmHERqNk7RM1ImJLJOlGL3KXtescuSKxStIpRs+XLxjmnX1itM8O43E9rx9fGypCzmmSwS1ylI7tfrGO8R4LAhRCErRMH6WCT2oO0XDMpOqE8bRkkYndc3+/TtFiZ1BwA6PFKpDWH1iFR1v+0bPH8iKZb7aOijIeEdE8GFBmMwyEkGpFrMoEmmpBDvzfrFcyQVrI1gZeKKyL7r6Q7koJQZgLKSa0ZwPLprV+Y0jmm3CKsaBEYfOlP5VXSfyqo5HA/PpFEnZxW+SnAByCLgi5Yv6UeCUzHBToUgixZ7+qfWCMLjCkijuCK1q9DE85pOhIKxeFQlBs4YszsQ9nq1TTm0IMTMdT7tH+6wZiJ6qgkuK3cDk9ekKcSXLxeCDXbA5SxYC3ccjA0yaXr9Y8z1+sWIVUnvyjsjGhEEq5Mex+kTQl70b700iySjNePBLHNrP8KRdWBWRWn7RMsRpUxevykBhWPculm3Q0gBJiWP7xAoo4i9aKPFYs+guPpABSlXCLCkx01DNHM5EFARFIkk7vukezEXG6PEb+UJoCIMTRHixHSzpBQFjhhzjlKAisRGZE0BfLnCutCH1+6epgmbiARSzCoPGlOAoW1hakWiY+kJwXYwySXSsA2FObj5D1gUqcv974rCy0SeBRoR6ksY9TM++0QQb/f3aLCG7CKA5ZvFkiaUmlDbuGihRiWbT7vCbGGyZifOFE1FGs9KRfgdpKluErUncxbmG9YWhTx4T9YVfMLNAnbU1ZCis5kj3mYnm1+sDz8U6iSSSauB8YUy1a/dafOLpc4g+kNUvBXJhntTuiYVAqJpNIkmdf7+7xXJDsJycfSOgT+rT/d2H1joOaHZ/9k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2" y="3962400"/>
            <a:ext cx="3889375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8168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/>
          </p:cNvSpPr>
          <p:nvPr>
            <p:ph type="title"/>
          </p:nvPr>
        </p:nvSpPr>
        <p:spPr>
          <a:xfrm>
            <a:off x="520700" y="334509"/>
            <a:ext cx="8229600" cy="1143000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en-US" dirty="0"/>
              <a:t>The Road Back</a:t>
            </a:r>
          </a:p>
        </p:txBody>
      </p:sp>
      <p:sp>
        <p:nvSpPr>
          <p:cNvPr id="4" name="Rectangle 25"/>
          <p:cNvSpPr txBox="1">
            <a:spLocks/>
          </p:cNvSpPr>
          <p:nvPr/>
        </p:nvSpPr>
        <p:spPr>
          <a:xfrm>
            <a:off x="520700" y="2908995"/>
            <a:ext cx="7556500" cy="1053405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r>
              <a:rPr lang="en-US" sz="2600" i="1" dirty="0"/>
              <a:t>The two </a:t>
            </a:r>
            <a:r>
              <a:rPr lang="en-US" sz="2600" i="1" dirty="0" smtClean="0"/>
              <a:t>ogres marry </a:t>
            </a:r>
            <a:r>
              <a:rPr lang="en-US" sz="2600" i="1" dirty="0"/>
              <a:t>and live happily ever after in the swamp.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4867" y="1965577"/>
            <a:ext cx="801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hero must return to the ordinary world.</a:t>
            </a:r>
            <a:endParaRPr lang="en-US" sz="2800" dirty="0"/>
          </a:p>
        </p:txBody>
      </p:sp>
      <p:sp>
        <p:nvSpPr>
          <p:cNvPr id="5" name="AutoShape 2" descr="data:image/jpeg;base64,/9j/4AAQSkZJRgABAQAAAQABAAD/2wCEAAkGBxQSEhUUExQVFhUXGRsZGBgYFxoYGRcbHBgaGhocGh4YHCggGB8lHBgaITEhJSkrLi4uGB8zODMsNygtLisBCgoKDg0OGxAQGywkHyQsLCwsLCwsLCwsLCwsLCwsLCwsLCwsLCwsLCwsLCwsLCwsLCwsLCwsLCwsLCwsLCwsLP/AABEIAK4BIQMBIgACEQEDEQH/xAAbAAACAwEBAQAAAAAAAAAAAAAEBQIDBgABB//EAEAQAAECBAMGAwYFAgYBBQEAAAECEQADITEEEkEFUWFxgZEGIqETMrHB0fAjQlLh8RRiB3KCkrLCUxUzY3OiJP/EABkBAAMBAQEAAAAAAAAAAAAAAAABAgMEBf/EACsRAAICAgIBAgUEAwEAAAAAAAABAhEDIRIxQQQiE1FhcZEjMkLwgaHRFP/aAAwDAQACEQMRAD8AxS0JSW03CAdpIGYNxPwieJSc1Db0ivDyzMKuAiIqtmjPdqS8+D9qahM1KSP7SlXzywFIwwWlwqrU5biN2+NCZI/op4V7vsyf9Qqk/wC4CMzsE0UO3W4B0hxd2RIGzBKgQCw0v/OpiyXKaoFNK1PCkeNc1BFhmpvDvePUTDc9O0WQWLSG4AuznfzcGBkrYHjvr92guWoasHcufdp8YDJJq4PAfxwgQFyVFbJcA2JAc0JYmv2Gi2WU1SBu82VrgMetb/OBw490FzQkXI1EWqWxd9woe776wNDDcWCqqspNrMwAAFjwo+p4xXKlBKFZqqLgEEEAEG56mkRwcsBQzIUUCpu5octrO9oc7N2eFIOY+b3glmo3Yd4zulQhLLl5zUBuOjdQ0CS5qgFAMaFGhDHUO79LR0yYcr66ku5HPjFZUGY68AzvGgEpdKghwRQ3UGqfl2gmbLTlBSc1BQgJA3i9Wr6RXKUyktvFxaoPTnEZyvetUl2tyeADgfy5aaUD2rUX/eK9RqBozP8Abx4oV1YHTT6xMpdNOpPOt98AESG0fj04REFvifvt3iZSXpfjrrHFNdCWrufh96QwPSo3vuIPPdEVAgA5WDv2+zBGHFA7Xal6MSCwfX7rBHsgp928HlCsAGUkkWv268d0RSlqUJ3HnpEqCx+L8huDGPJMl/NTcB6QwLo8WaMOX3rEilqV6xCYHpu+cMZ6ol6lgNGcAaVbdHYUg1I8ofqb/fSIuGepBvTdub7pEBIIVR7h2pQ6APw9IkQQmYlRBIr86M31ixC1AVd3IenFjQxVOSAwZknzVLGlOURlLJPldiqhP1vAMLkTVCiyl9WPya0XSZgUHBBEKVzaqZiS3mG/d97oNwZISzvui4yY0wgIgTECvpBKZjsN8RnynBMU9gCgREDXWJA0aIaxAmXZDHsR9oY6ARrcbgwmUpd91dDAvh1A8x3v2+2hhtiSZcqtvv6ekA+HBVW4fz9I5/4M2XYT4sUJeACReZlT3OYjsD3jGbOJAINHt9/d40/jXEArlSvypSVHmaDsAe8ZhYIL6aReLUSZvZbPYMn3jQF2JDDRufeILfUjTqOkW5c2VTsNWuOI3ERRPJeu88/TVtIuiC3ElioEJYU4t23PxrAyE5q07/HQ/tFipZUHDuTpV2a50uIukSykVLb30d78YPAiDU8oNhm3JejxatKQlQDUsetLxFSA1HLG35f3rA81Wj6s29vhAhheAHnSEpAuf8xbUaMS8Nl4iYlMwqJJAO/cbRd4TkAe0UWFgLbnPyivbhyiZxUzcoz5boRmEV1ffu9N8WBId7BmiuWLlulIuOl/gAaX4RqB08uPKRpUAuSL/C8QIOrPY3+UWNWgfc5v2ilQchvzGgDG7ffWEByyXqX1/aPZUxmHGnf+IIRg1FKlZWCUkmBlkOHDmwFn+6QDJZtDrUtdvtokmQVOACToOP1vDfBeF8TNSVmX7NDv7Sc0oWqR7Qgq6A2jUbKwWGw6gJUxE+YU5lTE5iEtQtRhz4gRMp0OjG4LZk1QzS5ZNWcA9TblroaRViJCkeQpUn/M4LltCOMfTcRtZOeVIKC8zMfaZjTK7JCQGqaveoEJvHWDBkCdTMhQSaVKVhqlnDEesZRze5JrsGjAFBFC1Rdv084ZScO5TlqGPRiH5614R05IVLBY5qacSO0WJQpbJFGDKVuGg4xs3YgbFqSSyatf1+sUC/z+/usGpQBKKQzhRenG5NzRoGMmgUN7X15RSYEJksEMKE7qOKRyZhqwbTfT7tHqFkGn8RAjzOFA6UFrO46wMDwLVd6EhJDlwxqQHcg1FYtJC2QMzuezj0au/jFiBmdik5TavOwuTEhI9msM7l/MRv3hxUMCWibQgOalswcVU4AcWcai9+0clKSz3FAQWI1YQdj1BkpNXsHOVISOFSHIN90BpQxKsocBgB/AfnDjsZcF1EMHDDedIWSqkQ2CWffqd8aIpC2ZLYnl6wMYcTpQNTcQuxcpid0ITRXmjo8bjHkIVH0nbUkqQEnmfvrAPh/D5UKO8lt9IbbTWAlSgKBI6E/GrRDY0sN8eX2DHFy9tGyWzDeI1lWIW+hAHQD94pwOD9q4aweIY9eabMP/AMi7/wCct0g7Y8w2SWNo6nqJHbF8+XkLBinjWovHsxAIa1+r6/Jn0HGNZs7YaSSVXNTuj3aGxEFGaWKglwdGu/Srxms0bphxM7h8AQjMGZ7Esatp2gKelSJmQOVPZId3IHV39IdSfZykOv3vygGgHKAdqykBaCAAospSagNceYebqIpStikgSZLGqnTRSbgpcAl2FAXvUcoFQh1HKCoPpVuJamjwVNAUaP5hrVXB+Ua3AYY4aQl2s6xqCRVjwt0gcqIBNgIAlJbUkn1HwEBeI5ZyAn9ZPdzDXZ6WlILM4Ku5LekA7YSJhkob3lZjcUrV97PGafvsYmwGzTNBVRIehZnIpQjdSC8VsMhBUFZlDQmpPDub7obYkBJCQGZksKByYq2lOPtESwS2ra1YVvFqTbGkCbM2Csj2kwKCRqHCQ9KqtDXE4LBSUhUtZnT3TYHIlr1Iq1qHpDqVsrKvDpVIqVVU2dJGRanJZ0kFLFJoXBGsd4i2dnxIQhKUZcOFHQFs6qdwIzU+UqL40D7Lws586JQy58yVq91RBAYgVIBHxhsjwqsLze0EszVFaxKlJl+epLFRUoDcxh5L23g8P+EqbLBSVIygvlLqJfcKXt5hvi3E+I8KCFCfKKUkOy0ktSqa1bNpx3Rm3PwikkZHHbNRhcTh1LUohftELVMWVqqkCpUbVMX43ZpScTOSAJYXKQNHCpYdqWzFNuO6NRt/YsrGLTKUWKUiYCGPv+1T1HkBjGSsTMlIVgcQppalAypt2yqdIc3QWZ3cViobj9QkJNvT2xuGYsWST1Ud1rntF3jTFH+mTLF1kPySCfjlEUf4iYEyl4ec4ZcunBSDpzCk9jC3xJjBMlyasznqRbrDjG+LMWKcHNIGUNUgO7a2uzdIbSklAI++cS2R4exCvMmVMa4Upk67lEKZqW1g4bKmFKZhSfZktm3VaouKxvJodCgIfPubMWDk0anVoJxmGzS05XYB78A3w13wdjthzgvKhLgoU5LWtqQxzZfjF8zBmWGIIfifqWvGcpCoxqm106ReZJcpF2fStHAe9YhiE5SR2etNL9IqQo8H4RuIKwTe0SpmCgai1rEa+ukF43LmSQfeVWmtBQqZhubjAKJik5VJVVwAAC9NX+7Q0xs1JlipegArQAvR+QDxDWwBcawDO9X3U0gMmLJxzEkxSmNEqQHIuOcNgk1esKBDmXLpTn0hopEsInMQm70gzH+HVCWV7g5HD+Yq2ZSb3bsI2Sl5srsMySlQ+B+MY5ZuL0aqNoxP/oQ4d48jT/8Ap5/Wn0joj4jHwCsckrlq/tINNdfT5RRhUkJBBZIOZf8AlS7eoirCbRorNchmFrQdjSiVhiXd0kP2A+MY1Wgs+dhLorUlROr1DtXcd2/nBux5JJoDvfjHmMclNG96hZ7gj0MFSdoCWkBIs37x17cTJGr2avMxautuJbl9ItkpBXMRvAJ5sQfgIzGC297JNXKvrf5wxk7YTmUVAgqTSm4k/P0jjnjkjVSQo8SYIS1Am+7rCHFrdQ1YXFAXrQaRpfFUxKwo2WS6TdmZ7wpwC5aCM6Mw4mz8Nf3jpxJ8bMp9nuzcItR9oFAJSQa0NSABvNbbn4w92xiSUEaMTvrYP1MA4pR/qZUtLBArlApV3J3EiJbdntLWR/akDe5f5REttEhSCyANGCR0AEDrDzuEtA7qf5QVLDy0DVk/AxTMTlUVWep6U+AEShA+0p7TEcVJPb+Ypkh8Wl3YKTxLBjbmTAvthMmoJ0dQ70+EMdgEHFIUf1gtG0VX4Kj2bLxZ4xOGSj2Mt1LzAGYlaMuViDlUke0HmNiwYPcR872htSbPYzphmZaJcCguwYRqv8Ypoz4VKdEzT/uMsf8AUx86n4hqC8R6eMVBNIqTdjHDIQvMDNShTeQGgUrQE2Ao3XcI0OwPDgQZSp8t1KLtMUUIGuhDtvrWMp4dwntMTKC/dzOX1YFTN0j6WiUkn8RPtGtmc+unSMPV5XF8U+/7oEMjJxHtCvDpCFoRklFLzJakiqU+YlIDv7oBS54xnsdt322DMrESwjEJWFgkhK2KwVDIahwSG/tBpG02bIQtKThwMKtJcmWls1KhYsp2FS8fM/GMkDaGJAtnCn4qloWfVRjk9BneTI8d9b+uv+lM2Gb2uHC1h2QGT7wAFgBq4EXbAwUoTipKEAql+VkgMyhYNQnOH6QF4aUtUkuQwDDeKa770h3syWPIof3J71+KE949LrQMvxMwgEgaB+rfvEZaQpK0ABiF0O8+YevwgXb+JXL8ktGdcxzrlSE1dTWHxeE2F2xPkT0JxIRlUWzJcNVtSaORugoQ/wAZIHtkKumYgt/qS4H+5IED7VwKZku1GzC4vVw3CZ6QfiJeVEtX/jV6ZsvyMDTcUnKczAAMVEsBlUQ+4MCmAD5DttP4qrXNHe1+VoGTLvXTW/btD3xegJnKA90gLcV96hampBhPhmCwCCRqEgOR9I1XRmykGkWpLxUQziJIjRCJqLxXLvFkVi8DGWoSH6iGmGmMhunOsL5VYLkS9eg6wFIZbORV/wC6/QRpcMl3Fz8Pt4SYNLHLo/8AEHYfGgLy3Vlru1He3aOXLtmsWMv6ngfSOir+ojoxKsw+H2oQQFhqw/2xjsyUJQfecgperBIuLFyT/pL6xm8FhfbLbcCTpQD77wRj9lmUtpZJSQ4CjdiXFL2eOmUYtow3RVSuUksTckl8xO879LxRmpWOEwgNl7W4tEkERvFeBdHImAXDwZLxpKwADUZQGNdw4wFMIjjNKQFAsQXHA6QSxphYZtOcFLLGgt3gWXVQEQWsqJUS5NSd5N46UCS8OqjQmH4Mg4gqeya86ClIn4iW6UjerXgKP3gXYxeYvkPVTn0EEeIWBRyV6t9Iwr3gN8NNyoSo1YD4ftAm05rJV/krzUP3EQkUlIJ3P9/esAbenkLmMKFXwCAPhEKOwIYJA8rCrFy70ag+98abwnhR/USqA6nkAYz2zU+ZtG+kbfwbIJmlQ/KkDveNsj442y4rYl/xcW+MQN0lNNzrX9IzuyfD650szvKiUHYqqVkXCU6gaqoNKmND4wwBxW0lIslCEBav0hs3clRb9oLx89MuXkSwSlJSkDQARGKPsQS7Mjs4JlzErY0sx92nC8bHZmOnzFhMtAmKIcMQ5bVjGd2bgVTKoQVNrQAdVUjeeDfB6VuvFSwUkAITq7uS7bg1HuYxzY4y3JDoJl43GgJE32UpOq1rDtuFbxnfEGCw07EKVLzOw9osKPmUAA7GlgBTc/GNXt/wVKTIQMNI/ESWtRSa73aoFt/SMfj9mzJH/vypktvzEeW36hTXfHJi9Njxy549MpfUeYPZszDYZM4ELkLAKimhQ4CfMDZjrY8KAmbGmMneygRyJHyeIeFNuJyewmAFLKSUqqlSSS4L6MbQn277TZ832MoKUhYzy1KU4Uk6Ozuk0PfWOyLb0+xMf7dxxlpzJQZhFCkEO1qPflGLx+OXicqRJVLlpLqXMDMNW6aB3eKJ+28Qq5S77ifnFGWdNOUlZcO3uht+lOcbRg/KJN7i9rSQkhUxJFeRoG9fjGTx+10zCZLkJNUqY+ZW4gXFAx3wEvZGRQEwJBYG7nqYP2Vg860zFe4k+U/qLsT9IzdJ0UAbe2XlkylqWQzgsHqfMP8AL+b+YzeBRmU9XSNTRRqTX8tjx5R9I8SYV8IsB/KNL+RQzf8A4j5u2Ucw4Z6Pox56RUNozl2TxMuruDRNRZ2Fv3igxMrcR0pLuOH3zjfpCIk2iCbxNorN4GIIkmsFS5rNugIXgjQdYaLQ5TjnYXq/SG8qSgsr8wcdNe4jHyphBHCNDsfEFSWfe/b+Yyyw1ZSY09l/f/y+sdEf6hG8946OfiyuQn8O4fK5/V8K/E/KPdszPIFakMONT99Y7AzmFS1gLjTSBdsTHKBuHxisacp7I8C5VB6RUiLsSGaunxgeOxEs9UXMeLq0Qi5IYQmwPDrF0miFKitqR6E/h8+PGExBmwEuFq0oB84q21NKlcgPWsFbDPkL6kcN/wBTCzGzMyyxDvvqN0ZR/cwG2OVkkpf9A9QIRT1FZUrV1Hfc7t9ReG21QVnKGLMKXowHrFMuWnygV8yQaOfeoDuFju5RMBDORKCSBuAHYCNb4VxKUlbqAN23gBviRGUWqvQxeJ2RaTuJB5WjfLBSjRoj6F4k2MlOHVPlkZqKmXdThKU2HACugj5jicRnIS/vKCehU3wj6bgNrTJ0hUpISAUFBKnOYlJHQcY+bYzZy5E8BYYhQf5RxYfUw5vFe0D+Zt9jZUKSMoYUG4RscNtJJawLx8/lYgZXcQXJ2iUnMG5GNsmPl0B9Pkz0mx7RZNSmYkpUAoGhBAYg6EG8YnA+JkNVQHeHmG2xLVZQ7xxyg0M+a+NtkDBYoIlv7KYnPLDvlqQpI4ChH+eN3snZaMZg0JnEKUKoN8pAajNQ2I+YeFP+I5RPkoNCpJUEnc4BP/AQX4ZxmIl4dB9iFoCRQLGchtAzdHisnqIQhHk6YCHH4ESSpORKFJIdgN+nCo9IXTMY0ttap7Q98U7RRNUJiHYpDvQuHBCgbHygRkNoTmYJ99XpvJ5fSNVK0hkBJM6ZlckO6z65ezn+Ye7W/BkHKB5fLuYlmPJvlFWypKUJQ36mJN3UrISe7wZtbDCZLGckCyuBFHO9vlB5SYIo2KFzJBTMKi9HLOUqQCDTViK3oI+azllzm97XnH0jwqXQoE+VIFeIeg6BPePn/iGTkxU5O5ZP+7zf9o3g6k0TJaAUGD9kSM0xINRWmhpr3gBGsN9gyzmBGih2NIuf7SADESMpUNASOxgdQjQY7BBzlSwzEDsRpxHxhAsN98YIytCJqgqSnM0CPSDtjF1MdK/X4xV0ikCElyCKiGOyp7LI3wXtPDJYECtz8PnCnDFlgcR8YfaHRoa/qT3H0joV/wBSf0jt+8dGfwxhsyWzM4YvbprAGMVmmHhTtBxmEkFnBS2p3VgLaaCFqIpQHuAD1vGOB0xA+PILENUP/P3pATxasWH3vitUdKFZ4iGOLwmRKXIDh+Ntw5wJgZbrA3kD1hx4nSAsAH8o9XiW/ckC6FstSAGIJ40DcrxfipOUBNqBiagjmPpAaEKJCQCSdAHPpD1WGStCUqvL0CqkN7pyuUWu1GhTdCRbsNsPIVOLFfmEoFlAZQCpdXBbMAOJO6PFbVmTJqZc/wD/AKJZSlRCmzoJArLXdCn0dtGgTaC1qbNlKSn3ZflQhyRlSAeA8xFTvIiWGnBUxyGJSEjUU+cc/G7b7YF+0cAZBzAhSFELQsAh0n3X0J32gTDJCVAEqdg2YuX+HGNAVpVh8irhTJ/16d37RmCGNLgU4aNBgk5afhh5DHdfQfFoji1U6mOlUUeAHxjyd7ocab+sdsuixls3bRSgBO7Kp+V/hFWOxxWMy/MGCVOagCg9ITyVsDz+kFyllSXHEKsxADm+5wP9Qjzn6eKlyQDjYPgg4ioUpALspTAcGFzDSb/h1jEOJeJlFrBSlj/oYzJxpXR1JX+VQJcEWY3izA+OcZKYGYJgGkwOe4Y93jRTnLrRbVDhXgjag/8AEeImI/7ARZhPBG0iRmmSpYOpWCe0tJ+IgjA/4qKA/Ew4O8pX8iPnBs//ABSlMCiRMKtyikD0eE55uiRbtXw3MkTpEqZPVMCwpSifKPKUulIJN8w57ovw3itUkkJYy3pvA4Qv2/42OMEsIlKlqBKSy3zJUzght6UkHRoTSJizMdMrOlKSVBwCA7Okg1IHO5jlyel+I/1AsfbY21KmrzIPnKQcmpVUM4pmoCeB5wnXIIZRqpV2+A4ARXs9varUUkq/KwHlTxbUw6RhMz5jrG8IRxRUV4Q6bLJMz8JQ1q3Z/jDidMEwKGigFD5+sL5OHSBd4KlyAKAigYXh3Y6IbNw6ZKQgEe93f5t8IxHjaS2JzfqQnqQ6T6ARq9tKKTLCEKXUlkp1Ia70jPeMkhYlzMhQQpSSCpy3lIO4WVQbo2gqlZMnoy8q8PvDaaL5JPYmEAuIZbO2kJDkpJBpQj5xrNNx0ZGhnSfwy70L1OY0U/wjMbUlMpYayj61hltXxAQyUoZ0hTq1BswSfnCjEYtU11KYFwCw3BhGeJNdgUptE8JOyTArvyIYxCWIgoMY3YzUzMQmYDlIPl+Z/aESqK6/SKVKZRIpqOtY5U14I6KsZf1CY6AM4joq0FjvZ2ISBV7Nw/aL9sSgpKCN4SeTk/WM8ZxDiHWBUtUtlMKZkv20rrHHKPFqSGKZpBJpERKCrOGuSzDmdIKxUv2bOhyqozOAz7ga21LcIGmS5kxlEeWwJZKRydkjkI3T1pkNBWAShBcLCiLFiEg8rn0gnFYdcxJmqqgEJCiwc/pSLqIvrEti7FzELmn8APmWDlFNMym1o4eD8X4glpP4KSFJGRKymksbpSFOEV1LqOsYym+VQ2xg+OwE0IqE4eSWZDnOvioNmmHe9BoBDDZmxZYH9QueZMr3c8wJQF//AFpzFSqtUt1hNJQcRMAJWtZqaOSBxd+FtRDHaWFSCVYiauZMAYSkMyALAqIIYbgQb3vESbS4t7+i/v5YDKZM2fKKSEzZjhgpmTUqLNmG86WiqbKwk0DIlUsmqToWGjOIBw0tPs8xSkJqQmqgAHU5rVmdmFjozqFLVmqS7/wzW0Zox+FbdSd/cQy2mkoID1BcNrqPn3gcS81B+ZjyrWDZmHXMkgkMupD/ANpqRuL13X3wJKlqUkqZt/8AaSHA62HGNYSrvwIilQUst7oYDlvPNo6aaWb42F49kynSSmxuONvhWPZ1q9DZ6seoIboY6VkTVFoVzJjU6wLiJzMx0cizF7egP8Q0/oCpeVwCtwNWKWryq3Uwum7PWugBfK++1FppqCD24iJ5oQfJX5npS0AbRWJayNLjrBWzE5glyxPlD0JILfTvCzbMsmaSC6cxSCLeWn0PWM4L9Q0k/aSRin0b1ghEC4eX9/f3SD5IryrbdGshRZbNLZSKZWHz+Zg5eJyrWUFQORJScpSxTMSrXSh4QvxCmQTy9YFmByPMTzLwcETbNTgcbKCAc4BNVA+8FNWwqNx3UiU/bUsGhWrkG/5NCeRs1YS5AAZ6kObM2+8NleHSwKlAUsA5GpjPhHtsrkyMvbx/Ig9VN/xiI21OLsUp5CtnuXgjZWzJLnzlbXYjcd1W4wwweBkOSEhQFNTVLZrmtwIq4IexIibOmEAzFkmgZTXtZoN8S7PyYQVfKpJL3dyk/wDIRo0JSkeUANSgjKeItqKUlcooABJqS599JGlNDyiuStUJ9GQ1iyYl5at6VJPQ5h8WgrDYV0TVapyNwdVfSLtlYbNnGhT6u4/4mKclv6GdAm1JRCJR/sy9iYowqaL5OOhEPNrYdsO36W7AtCnYlZuUmigaaREXoRTKjzECvOGP9AFAql3FFI1BG7f98oXzrCNk7QHLFAd4btEBaDkSM2GK9ULDj+1Qv3A7wEExKdjZB48ieWOhiCsZLIPz3gQ8wiUlAUKOGA14mnStoW4meFqdnVvIp0Fu/aGGBnlIWhb50qPfX4esc2S6Rpexh4gw4yyllaUJH4eYpKyFe8AAARvqWteF0tSXAEs4kXSFhSHV+pQSonKK0KmZid0FY5Y/pZedTATSo0zE+UjKx4K1oGgWSlJqB+GfKxJbezkDUXO7ShjDDaxpPw2OVcmN9pHMmQtZqELSUJH4QPlDpAOUMFkBgXDVpVThsAvETSiUlADlSphDhIc+ZSlG/ANU8KNwkKEpIVQZlKOiXYB95pzi1E1GRMlHllJNUBiZ6qtmUCzUfLuI6Z4srivz/jbCdBE6ZIkSSmS61BlFQ8q5igoAHN+RNacAWGql8rCzFOZksJ1GUWatU++oEP5gTpRxBMyXNLqDPvT5crANXdexbnF+EkKEqqkk3KWYAl9Um/FjEuaS07f+yBYprpAZQYhJDMAzGrF3J+kBBSUjj+Umo4BT/Y5XI22uoWlwpwTzAuGNRo4JZqmEs9ZUok0evPjGuKDasTGWDxhUE1IKVPva1x+XSuoMXrmspR90LDKSLAuC44FgRzIhdhvL1bn04cOMXKJmZidQwbekUB6Bu0aOKuxFgWMpAtqRv+y/eCQlwl6qSAQ1lA5SC29mH2BAkmWyAblT9gkE05kdoKwR91J03XoCWHY9hGc1StDCZOGSlQUQ5Skt/qLuNHIPcdx8SAkJIAyguW5nqxL94njJ9xZiAORfqGYjg0DS8SXCT+mmgZ825rg14m1hCTe2AXKwaS66qejhqvrzqQ43b4E2xg0JQvKFMVORmJDtldgARRnO897/AG2QJIFCbGzvwsQ4684lN2h+IlaQ4zJKgavRlNv94luXCHHndj8CUbJVQIBU4BDVqdPQ04c4JkbKnlJAkzCrUBCnYEubWcX4Q2w885VkVCCSHck+d2rYkBif7mhph9qgqlKdqqBfcsODyIS/MnWsX8dp9dFJmIx2EmM2RXlcrce61Ki4qYWrQqig4PLUHjzj6iJ8ucoIWCfaBZIFHdGYBxXM6FBzorpAoEoTUDKMmZIPlBTQq8wcUoH4DMNI1/8AQ/kJoycmfip6kZEpHs7GgDtRwp3oBSHisUlSFIxCZiGoV5vKF6+VLDKab7Rq8LsxGXyrCXWpNhQ5idLuK9YjiNms4yoUCpINnJcEUVSj05xy5M2R/wAa+w6MNjcC2UqJUkksoA5GcAhhVJG4t1ivDrVKUkgkO6VFtyUH8wb3gY3cyYjzoWggVcEAFmd67vNEUbOw7pJSFFJJHHid9a83jJevr9yYqF42esBJE1RJGrMSN1GbX5xntqpeYQsMo5QRuPsw7cKRu5ZlAMlIFmagFD2303QHjMFJm5ah0hnPDMx6EnoYnH625XKwMHOGVeUe7nlBX+0n6RfsaRld7glJ6KPyMazC7Ow/lWseUgZhWxDOaXobP7x4NObsuWguC+Z1PRxXKaCxcPzMbr1ceNCl2Z3EyAtKgxqLc6P6xmdj4YpmyybKKh1SkP8A8vSN4vDBL0orNQXelu57CF2IwYSRRsqysEcd/MAU4axpj9QukIz6s0rEkgOlVxz/AHjtq7PrmTY1Vz4c69ofYqSlZqGAD9jTnVRYcXiuWkNk7dbxusz+QjOYOWR7SX+oDuD9T6CBsVhykI4pPotXyjSqwyXDflo/UH75RLE4JKikkOyMqRpqS/eLWZDMlHRq/wCgl/8Ail/7U/WOivjREB47BplzVgMw6Zd0eTUHMSWJ+6v2pHuJkJCitU0KeoKc1QbPSkWTD5lVuD6GMOWki2SlJzByHS7kF94aognAzRKUDlKke7lFAUk1Plu0BrWUgEAFzQGxYWrEEklbpCaVAbQ7q8R+8Q1f2JsYYgkfhpoHy1Gt3taz005Qy2bJQlPmANN7FqFzV7gVHAaQkw2dIQSSL+Uuz0FQftzBe0JrAGgJFA9WIqRWtaRhki5exDQfi8YCMqLaqGVjV6D8x3mkKsRtE2cjTXswitE45budaV7fPhAUxRNHccfusXjwpaBs9xOJJoocK794rSB0yw1fn9v+3WRWTQl+b+hitcxwAaj1EdUVqiSUu44QwQspINC1/wC4H7vffaAUJBDORrEwsi9Rb0gasAmbigWBsDfRjv6R0zE0ZqUI1H2YBK9/SIJVCWNAG5yBmJdxVz/cC8QmLBSneH+MDhTUFYiSRyh8NgFrxOZnFnfqAP3iOHnVIfRx6P8AWBrxxh8EA5wk/KVOffSSdasr5RGdOYI1ylgeFKD17iFoxCt+nyjgs1rrGSxbsdjI4spUhYLEEHsW7tBAxQTMCjZKg45Bi3rCnOKPvr3jgQa8G9Tb0huCCzT7K2qpCz5iGyECjHyqNt7UfjDVO3gv2q8xYqTpYFLHiCClKho4Affh0zKk1tBSD+CwvnY8QQkj1+EYyjQ0zd4bHS1KlknMF5klxmHmCcyaWZShXcuG2zFyZgQhSBmAys1StLlY4+6TxBEfMMPjFpSEgnyqCknqFMd+/pwj1G25iV5nBIJVVILEkq9XIPCJWDkXzPp+0sDJAzhIyE1Kcoy+6H8wrUbtTGfxEmQbJmrUXSwUE8qlrgJNt8YnHY3Oc7jzVID0N9bbjvvFXtATqA8bY/SQS2xOVj/G4SckFQSpKb3C6aWOnyizZ82Yp0pXVrFKwQ6nLMk6wo2RjzLJClqykEEEBQ4hj8YIlTSo5pEwy1M6kp8oJZywFNI1eGHlIWjQo2VPUh8qiBXMCCzUAOWosBUaQn2jgsQlyuUsJdwQHBDeWocWhxsvxjNSgmakFiAVj3t6SofmHERqNk7RM1ImJLJOlGL3KXtescuSKxStIpRs+XLxjmnX1itM8O43E9rx9fGypCzmmSwS1ylI7tfrGO8R4LAhRCErRMH6WCT2oO0XDMpOqE8bRkkYndc3+/TtFiZ1BwA6PFKpDWH1iFR1v+0bPH8iKZb7aOijIeEdE8GFBmMwyEkGpFrMoEmmpBDvzfrFcyQVrI1gZeKKyL7r6Q7koJQZgLKSa0ZwPLprV+Y0jmm3CKsaBEYfOlP5VXSfyqo5HA/PpFEnZxW+SnAByCLgi5Yv6UeCUzHBToUgixZ7+qfWCMLjCkijuCK1q9DE85pOhIKxeFQlBs4YszsQ9nq1TTm0IMTMdT7tH+6wZiJ6qgkuK3cDk9ekKcSXLxeCDXbA5SxYC3ccjA0yaXr9Y8z1+sWIVUnvyjsjGhEEq5Mex+kTQl70b700iySjNePBLHNrP8KRdWBWRWn7RMsRpUxevykBhWPculm3Q0gBJiWP7xAoo4i9aKPFYs+guPpABSlXCLCkx01DNHM5EFARFIkk7vukezEXG6PEb+UJoCIMTRHixHSzpBQFjhhzjlKAisRGZE0BfLnCutCH1+6epgmbiARSzCoPGlOAoW1hakWiY+kJwXYwySXSsA2FObj5D1gUqcv974rCy0SeBRoR6ksY9TM++0QQb/f3aLCG7CKA5ZvFkiaUmlDbuGihRiWbT7vCbGGyZifOFE1FGs9KRfgdpKluErUncxbmG9YWhTx4T9YVfMLNAnbU1ZCis5kj3mYnm1+sDz8U6iSSSauB8YUy1a/dafOLpc4g+kNUvBXJhntTuiYVAqJpNIkmdf7+7xXJDsJycfSOgT+rT/d2H1joOaHZ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xQVFhUXGRsZGBgYFxoYGRcbHBgaGhocGh4YHCggGB8lHBgaITEhJSkrLi4uGB8zODMsNygtLisBCgoKDg0OGxAQGywkHyQsLCwsLCwsLCwsLCwsLCwsLCwsLCwsLCwsLCwsLCwsLCwsLCwsLCwsLCwsLCwsLCwsLP/AABEIAK4BIQMBIgACEQEDEQH/xAAbAAACAwEBAQAAAAAAAAAAAAAEBQIDBgABB//EAEAQAAECBAMGAwYFAgYBBQEAAAECEQADITEEEkEFUWFxgZEGIqETMrHB0fAjQlLh8RRiB3KCkrLCUxUzY3OiJP/EABkBAAMBAQEAAAAAAAAAAAAAAAABAgMEBf/EACsRAAICAgIBAgUEAwEAAAAAAAABAhEDIRIxQQQiE1FhcZEjMkLwgaHRFP/aAAwDAQACEQMRAD8AxS0JSW03CAdpIGYNxPwieJSc1Db0ivDyzMKuAiIqtmjPdqS8+D9qahM1KSP7SlXzywFIwwWlwqrU5biN2+NCZI/op4V7vsyf9Qqk/wC4CMzsE0UO3W4B0hxd2RIGzBKgQCw0v/OpiyXKaoFNK1PCkeNc1BFhmpvDvePUTDc9O0WQWLSG4AuznfzcGBkrYHjvr92guWoasHcufdp8YDJJq4PAfxwgQFyVFbJcA2JAc0JYmv2Gi2WU1SBu82VrgMetb/OBw490FzQkXI1EWqWxd9woe776wNDDcWCqqspNrMwAAFjwo+p4xXKlBKFZqqLgEEEAEG56mkRwcsBQzIUUCpu5octrO9oc7N2eFIOY+b3glmo3Yd4zulQhLLl5zUBuOjdQ0CS5qgFAMaFGhDHUO79LR0yYcr66ku5HPjFZUGY68AzvGgEpdKghwRQ3UGqfl2gmbLTlBSc1BQgJA3i9Wr6RXKUyktvFxaoPTnEZyvetUl2tyeADgfy5aaUD2rUX/eK9RqBozP8Abx4oV1YHTT6xMpdNOpPOt98AESG0fj04REFvifvt3iZSXpfjrrHFNdCWrufh96QwPSo3vuIPPdEVAgA5WDv2+zBGHFA7Xal6MSCwfX7rBHsgp928HlCsAGUkkWv268d0RSlqUJ3HnpEqCx+L8huDGPJMl/NTcB6QwLo8WaMOX3rEilqV6xCYHpu+cMZ6ol6lgNGcAaVbdHYUg1I8ofqb/fSIuGepBvTdub7pEBIIVR7h2pQ6APw9IkQQmYlRBIr86M31ixC1AVd3IenFjQxVOSAwZknzVLGlOURlLJPldiqhP1vAMLkTVCiyl9WPya0XSZgUHBBEKVzaqZiS3mG/d97oNwZISzvui4yY0wgIgTECvpBKZjsN8RnynBMU9gCgREDXWJA0aIaxAmXZDHsR9oY6ARrcbgwmUpd91dDAvh1A8x3v2+2hhtiSZcqtvv6ekA+HBVW4fz9I5/4M2XYT4sUJeACReZlT3OYjsD3jGbOJAINHt9/d40/jXEArlSvypSVHmaDsAe8ZhYIL6aReLUSZvZbPYMn3jQF2JDDRufeILfUjTqOkW5c2VTsNWuOI3ERRPJeu88/TVtIuiC3ElioEJYU4t23PxrAyE5q07/HQ/tFipZUHDuTpV2a50uIukSykVLb30d78YPAiDU8oNhm3JejxatKQlQDUsetLxFSA1HLG35f3rA81Wj6s29vhAhheAHnSEpAuf8xbUaMS8Nl4iYlMwqJJAO/cbRd4TkAe0UWFgLbnPyivbhyiZxUzcoz5boRmEV1ffu9N8WBId7BmiuWLlulIuOl/gAaX4RqB08uPKRpUAuSL/C8QIOrPY3+UWNWgfc5v2ilQchvzGgDG7ffWEByyXqX1/aPZUxmHGnf+IIRg1FKlZWCUkmBlkOHDmwFn+6QDJZtDrUtdvtokmQVOACToOP1vDfBeF8TNSVmX7NDv7Sc0oWqR7Qgq6A2jUbKwWGw6gJUxE+YU5lTE5iEtQtRhz4gRMp0OjG4LZk1QzS5ZNWcA9TblroaRViJCkeQpUn/M4LltCOMfTcRtZOeVIKC8zMfaZjTK7JCQGqaveoEJvHWDBkCdTMhQSaVKVhqlnDEesZRze5JrsGjAFBFC1Rdv084ZScO5TlqGPRiH5614R05IVLBY5qacSO0WJQpbJFGDKVuGg4xs3YgbFqSSyatf1+sUC/z+/usGpQBKKQzhRenG5NzRoGMmgUN7X15RSYEJksEMKE7qOKRyZhqwbTfT7tHqFkGn8RAjzOFA6UFrO46wMDwLVd6EhJDlwxqQHcg1FYtJC2QMzuezj0au/jFiBmdik5TavOwuTEhI9msM7l/MRv3hxUMCWibQgOalswcVU4AcWcai9+0clKSz3FAQWI1YQdj1BkpNXsHOVISOFSHIN90BpQxKsocBgB/AfnDjsZcF1EMHDDedIWSqkQ2CWffqd8aIpC2ZLYnl6wMYcTpQNTcQuxcpid0ITRXmjo8bjHkIVH0nbUkqQEnmfvrAPh/D5UKO8lt9IbbTWAlSgKBI6E/GrRDY0sN8eX2DHFy9tGyWzDeI1lWIW+hAHQD94pwOD9q4aweIY9eabMP/AMi7/wCct0g7Y8w2SWNo6nqJHbF8+XkLBinjWovHsxAIa1+r6/Jn0HGNZs7YaSSVXNTuj3aGxEFGaWKglwdGu/Srxms0bphxM7h8AQjMGZ7Esatp2gKelSJmQOVPZId3IHV39IdSfZykOv3vygGgHKAdqykBaCAAospSagNceYebqIpStikgSZLGqnTRSbgpcAl2FAXvUcoFQh1HKCoPpVuJamjwVNAUaP5hrVXB+Ua3AYY4aQl2s6xqCRVjwt0gcqIBNgIAlJbUkn1HwEBeI5ZyAn9ZPdzDXZ6WlILM4Ku5LekA7YSJhkob3lZjcUrV97PGafvsYmwGzTNBVRIehZnIpQjdSC8VsMhBUFZlDQmpPDub7obYkBJCQGZksKByYq2lOPtESwS2ra1YVvFqTbGkCbM2Csj2kwKCRqHCQ9KqtDXE4LBSUhUtZnT3TYHIlr1Iq1qHpDqVsrKvDpVIqVVU2dJGRanJZ0kFLFJoXBGsd4i2dnxIQhKUZcOFHQFs6qdwIzU+UqL40D7Lws586JQy58yVq91RBAYgVIBHxhsjwqsLze0EszVFaxKlJl+epLFRUoDcxh5L23g8P+EqbLBSVIygvlLqJfcKXt5hvi3E+I8KCFCfKKUkOy0ktSqa1bNpx3Rm3PwikkZHHbNRhcTh1LUohftELVMWVqqkCpUbVMX43ZpScTOSAJYXKQNHCpYdqWzFNuO6NRt/YsrGLTKUWKUiYCGPv+1T1HkBjGSsTMlIVgcQppalAypt2yqdIc3QWZ3cViobj9QkJNvT2xuGYsWST1Ud1rntF3jTFH+mTLF1kPySCfjlEUf4iYEyl4ec4ZcunBSDpzCk9jC3xJjBMlyasznqRbrDjG+LMWKcHNIGUNUgO7a2uzdIbSklAI++cS2R4exCvMmVMa4Upk67lEKZqW1g4bKmFKZhSfZktm3VaouKxvJodCgIfPubMWDk0anVoJxmGzS05XYB78A3w13wdjthzgvKhLgoU5LWtqQxzZfjF8zBmWGIIfifqWvGcpCoxqm106ReZJcpF2fStHAe9YhiE5SR2etNL9IqQo8H4RuIKwTe0SpmCgai1rEa+ukF43LmSQfeVWmtBQqZhubjAKJik5VJVVwAAC9NX+7Q0xs1JlipegArQAvR+QDxDWwBcawDO9X3U0gMmLJxzEkxSmNEqQHIuOcNgk1esKBDmXLpTn0hopEsInMQm70gzH+HVCWV7g5HD+Yq2ZSb3bsI2Sl5srsMySlQ+B+MY5ZuL0aqNoxP/oQ4d48jT/8Ap5/Wn0joj4jHwCsckrlq/tINNdfT5RRhUkJBBZIOZf8AlS7eoirCbRorNchmFrQdjSiVhiXd0kP2A+MY1Wgs+dhLorUlROr1DtXcd2/nBux5JJoDvfjHmMclNG96hZ7gj0MFSdoCWkBIs37x17cTJGr2avMxautuJbl9ItkpBXMRvAJ5sQfgIzGC297JNXKvrf5wxk7YTmUVAgqTSm4k/P0jjnjkjVSQo8SYIS1Am+7rCHFrdQ1YXFAXrQaRpfFUxKwo2WS6TdmZ7wpwC5aCM6Mw4mz8Nf3jpxJ8bMp9nuzcItR9oFAJSQa0NSABvNbbn4w92xiSUEaMTvrYP1MA4pR/qZUtLBArlApV3J3EiJbdntLWR/akDe5f5REttEhSCyANGCR0AEDrDzuEtA7qf5QVLDy0DVk/AxTMTlUVWep6U+AEShA+0p7TEcVJPb+Ypkh8Wl3YKTxLBjbmTAvthMmoJ0dQ70+EMdgEHFIUf1gtG0VX4Kj2bLxZ4xOGSj2Mt1LzAGYlaMuViDlUke0HmNiwYPcR872htSbPYzphmZaJcCguwYRqv8Ypoz4VKdEzT/uMsf8AUx86n4hqC8R6eMVBNIqTdjHDIQvMDNShTeQGgUrQE2Ao3XcI0OwPDgQZSp8t1KLtMUUIGuhDtvrWMp4dwntMTKC/dzOX1YFTN0j6WiUkn8RPtGtmc+unSMPV5XF8U+/7oEMjJxHtCvDpCFoRklFLzJakiqU+YlIDv7oBS54xnsdt322DMrESwjEJWFgkhK2KwVDIahwSG/tBpG02bIQtKThwMKtJcmWls1KhYsp2FS8fM/GMkDaGJAtnCn4qloWfVRjk9BneTI8d9b+uv+lM2Gb2uHC1h2QGT7wAFgBq4EXbAwUoTipKEAql+VkgMyhYNQnOH6QF4aUtUkuQwDDeKa770h3syWPIof3J71+KE949LrQMvxMwgEgaB+rfvEZaQpK0ABiF0O8+YevwgXb+JXL8ktGdcxzrlSE1dTWHxeE2F2xPkT0JxIRlUWzJcNVtSaORugoQ/wAZIHtkKumYgt/qS4H+5IED7VwKZku1GzC4vVw3CZ6QfiJeVEtX/jV6ZsvyMDTcUnKczAAMVEsBlUQ+4MCmAD5DttP4qrXNHe1+VoGTLvXTW/btD3xegJnKA90gLcV96hampBhPhmCwCCRqEgOR9I1XRmykGkWpLxUQziJIjRCJqLxXLvFkVi8DGWoSH6iGmGmMhunOsL5VYLkS9eg6wFIZbORV/wC6/QRpcMl3Fz8Pt4SYNLHLo/8AEHYfGgLy3Vlru1He3aOXLtmsWMv6ngfSOir+ojoxKsw+H2oQQFhqw/2xjsyUJQfecgperBIuLFyT/pL6xm8FhfbLbcCTpQD77wRj9lmUtpZJSQ4CjdiXFL2eOmUYtow3RVSuUksTckl8xO879LxRmpWOEwgNl7W4tEkERvFeBdHImAXDwZLxpKwADUZQGNdw4wFMIjjNKQFAsQXHA6QSxphYZtOcFLLGgt3gWXVQEQWsqJUS5NSd5N46UCS8OqjQmH4Mg4gqeya86ClIn4iW6UjerXgKP3gXYxeYvkPVTn0EEeIWBRyV6t9Iwr3gN8NNyoSo1YD4ftAm05rJV/krzUP3EQkUlIJ3P9/esAbenkLmMKFXwCAPhEKOwIYJA8rCrFy70ag+98abwnhR/USqA6nkAYz2zU+ZtG+kbfwbIJmlQ/KkDveNsj442y4rYl/xcW+MQN0lNNzrX9IzuyfD650szvKiUHYqqVkXCU6gaqoNKmND4wwBxW0lIslCEBav0hs3clRb9oLx89MuXkSwSlJSkDQARGKPsQS7Mjs4JlzErY0sx92nC8bHZmOnzFhMtAmKIcMQ5bVjGd2bgVTKoQVNrQAdVUjeeDfB6VuvFSwUkAITq7uS7bg1HuYxzY4y3JDoJl43GgJE32UpOq1rDtuFbxnfEGCw07EKVLzOw9osKPmUAA7GlgBTc/GNXt/wVKTIQMNI/ESWtRSa73aoFt/SMfj9mzJH/vypktvzEeW36hTXfHJi9Njxy549MpfUeYPZszDYZM4ELkLAKimhQ4CfMDZjrY8KAmbGmMneygRyJHyeIeFNuJyewmAFLKSUqqlSSS4L6MbQn277TZ832MoKUhYzy1KU4Uk6Ozuk0PfWOyLb0+xMf7dxxlpzJQZhFCkEO1qPflGLx+OXicqRJVLlpLqXMDMNW6aB3eKJ+28Qq5S77ifnFGWdNOUlZcO3uht+lOcbRg/KJN7i9rSQkhUxJFeRoG9fjGTx+10zCZLkJNUqY+ZW4gXFAx3wEvZGRQEwJBYG7nqYP2Vg860zFe4k+U/qLsT9IzdJ0UAbe2XlkylqWQzgsHqfMP8AL+b+YzeBRmU9XSNTRRqTX8tjx5R9I8SYV8IsB/KNL+RQzf8A4j5u2Ucw4Z6Pox56RUNozl2TxMuruDRNRZ2Fv3igxMrcR0pLuOH3zjfpCIk2iCbxNorN4GIIkmsFS5rNugIXgjQdYaLQ5TjnYXq/SG8qSgsr8wcdNe4jHyphBHCNDsfEFSWfe/b+Yyyw1ZSY09l/f/y+sdEf6hG8946OfiyuQn8O4fK5/V8K/E/KPdszPIFakMONT99Y7AzmFS1gLjTSBdsTHKBuHxisacp7I8C5VB6RUiLsSGaunxgeOxEs9UXMeLq0Qi5IYQmwPDrF0miFKitqR6E/h8+PGExBmwEuFq0oB84q21NKlcgPWsFbDPkL6kcN/wBTCzGzMyyxDvvqN0ZR/cwG2OVkkpf9A9QIRT1FZUrV1Hfc7t9ReG21QVnKGLMKXowHrFMuWnygV8yQaOfeoDuFju5RMBDORKCSBuAHYCNb4VxKUlbqAN23gBviRGUWqvQxeJ2RaTuJB5WjfLBSjRoj6F4k2MlOHVPlkZqKmXdThKU2HACugj5jicRnIS/vKCehU3wj6bgNrTJ0hUpISAUFBKnOYlJHQcY+bYzZy5E8BYYhQf5RxYfUw5vFe0D+Zt9jZUKSMoYUG4RscNtJJawLx8/lYgZXcQXJ2iUnMG5GNsmPl0B9Pkz0mx7RZNSmYkpUAoGhBAYg6EG8YnA+JkNVQHeHmG2xLVZQ7xxyg0M+a+NtkDBYoIlv7KYnPLDvlqQpI4ChH+eN3snZaMZg0JnEKUKoN8pAajNQ2I+YeFP+I5RPkoNCpJUEnc4BP/AQX4ZxmIl4dB9iFoCRQLGchtAzdHisnqIQhHk6YCHH4ESSpORKFJIdgN+nCo9IXTMY0ttap7Q98U7RRNUJiHYpDvQuHBCgbHygRkNoTmYJ99XpvJ5fSNVK0hkBJM6ZlckO6z65ezn+Ye7W/BkHKB5fLuYlmPJvlFWypKUJQ36mJN3UrISe7wZtbDCZLGckCyuBFHO9vlB5SYIo2KFzJBTMKi9HLOUqQCDTViK3oI+azllzm97XnH0jwqXQoE+VIFeIeg6BPePn/iGTkxU5O5ZP+7zf9o3g6k0TJaAUGD9kSM0xINRWmhpr3gBGsN9gyzmBGih2NIuf7SADESMpUNASOxgdQjQY7BBzlSwzEDsRpxHxhAsN98YIytCJqgqSnM0CPSDtjF1MdK/X4xV0ikCElyCKiGOyp7LI3wXtPDJYECtz8PnCnDFlgcR8YfaHRoa/qT3H0joV/wBSf0jt+8dGfwxhsyWzM4YvbprAGMVmmHhTtBxmEkFnBS2p3VgLaaCFqIpQHuAD1vGOB0xA+PILENUP/P3pATxasWH3vitUdKFZ4iGOLwmRKXIDh+Ntw5wJgZbrA3kD1hx4nSAsAH8o9XiW/ckC6FstSAGIJ40DcrxfipOUBNqBiagjmPpAaEKJCQCSdAHPpD1WGStCUqvL0CqkN7pyuUWu1GhTdCRbsNsPIVOLFfmEoFlAZQCpdXBbMAOJO6PFbVmTJqZc/wD/AKJZSlRCmzoJArLXdCn0dtGgTaC1qbNlKSn3ZflQhyRlSAeA8xFTvIiWGnBUxyGJSEjUU+cc/G7b7YF+0cAZBzAhSFELQsAh0n3X0J32gTDJCVAEqdg2YuX+HGNAVpVh8irhTJ/16d37RmCGNLgU4aNBgk5afhh5DHdfQfFoji1U6mOlUUeAHxjyd7ocab+sdsuixls3bRSgBO7Kp+V/hFWOxxWMy/MGCVOagCg9ITyVsDz+kFyllSXHEKsxADm+5wP9Qjzn6eKlyQDjYPgg4ioUpALspTAcGFzDSb/h1jEOJeJlFrBSlj/oYzJxpXR1JX+VQJcEWY3izA+OcZKYGYJgGkwOe4Y93jRTnLrRbVDhXgjag/8AEeImI/7ARZhPBG0iRmmSpYOpWCe0tJ+IgjA/4qKA/Ew4O8pX8iPnBs//ABSlMCiRMKtyikD0eE55uiRbtXw3MkTpEqZPVMCwpSifKPKUulIJN8w57ovw3itUkkJYy3pvA4Qv2/42OMEsIlKlqBKSy3zJUzght6UkHRoTSJizMdMrOlKSVBwCA7Okg1IHO5jlyel+I/1AsfbY21KmrzIPnKQcmpVUM4pmoCeB5wnXIIZRqpV2+A4ARXs9varUUkq/KwHlTxbUw6RhMz5jrG8IRxRUV4Q6bLJMz8JQ1q3Z/jDidMEwKGigFD5+sL5OHSBd4KlyAKAigYXh3Y6IbNw6ZKQgEe93f5t8IxHjaS2JzfqQnqQ6T6ARq9tKKTLCEKXUlkp1Ia70jPeMkhYlzMhQQpSSCpy3lIO4WVQbo2gqlZMnoy8q8PvDaaL5JPYmEAuIZbO2kJDkpJBpQj5xrNNx0ZGhnSfwy70L1OY0U/wjMbUlMpYayj61hltXxAQyUoZ0hTq1BswSfnCjEYtU11KYFwCw3BhGeJNdgUptE8JOyTArvyIYxCWIgoMY3YzUzMQmYDlIPl+Z/aESqK6/SKVKZRIpqOtY5U14I6KsZf1CY6AM4joq0FjvZ2ISBV7Nw/aL9sSgpKCN4SeTk/WM8ZxDiHWBUtUtlMKZkv20rrHHKPFqSGKZpBJpERKCrOGuSzDmdIKxUv2bOhyqozOAz7ga21LcIGmS5kxlEeWwJZKRydkjkI3T1pkNBWAShBcLCiLFiEg8rn0gnFYdcxJmqqgEJCiwc/pSLqIvrEti7FzELmn8APmWDlFNMym1o4eD8X4glpP4KSFJGRKymksbpSFOEV1LqOsYym+VQ2xg+OwE0IqE4eSWZDnOvioNmmHe9BoBDDZmxZYH9QueZMr3c8wJQF//AFpzFSqtUt1hNJQcRMAJWtZqaOSBxd+FtRDHaWFSCVYiauZMAYSkMyALAqIIYbgQb3vESbS4t7+i/v5YDKZM2fKKSEzZjhgpmTUqLNmG86WiqbKwk0DIlUsmqToWGjOIBw0tPs8xSkJqQmqgAHU5rVmdmFjozqFLVmqS7/wzW0Zox+FbdSd/cQy2mkoID1BcNrqPn3gcS81B+ZjyrWDZmHXMkgkMupD/ANpqRuL13X3wJKlqUkqZt/8AaSHA62HGNYSrvwIilQUst7oYDlvPNo6aaWb42F49kynSSmxuONvhWPZ1q9DZ6seoIboY6VkTVFoVzJjU6wLiJzMx0cizF7egP8Q0/oCpeVwCtwNWKWryq3Uwum7PWugBfK++1FppqCD24iJ5oQfJX5npS0AbRWJayNLjrBWzE5glyxPlD0JILfTvCzbMsmaSC6cxSCLeWn0PWM4L9Q0k/aSRin0b1ghEC4eX9/f3SD5IryrbdGshRZbNLZSKZWHz+Zg5eJyrWUFQORJScpSxTMSrXSh4QvxCmQTy9YFmByPMTzLwcETbNTgcbKCAc4BNVA+8FNWwqNx3UiU/bUsGhWrkG/5NCeRs1YS5AAZ6kObM2+8NleHSwKlAUsA5GpjPhHtsrkyMvbx/Ig9VN/xiI21OLsUp5CtnuXgjZWzJLnzlbXYjcd1W4wwweBkOSEhQFNTVLZrmtwIq4IexIibOmEAzFkmgZTXtZoN8S7PyYQVfKpJL3dyk/wDIRo0JSkeUANSgjKeItqKUlcooABJqS599JGlNDyiuStUJ9GQ1iyYl5at6VJPQ5h8WgrDYV0TVapyNwdVfSLtlYbNnGhT6u4/4mKclv6GdAm1JRCJR/sy9iYowqaL5OOhEPNrYdsO36W7AtCnYlZuUmigaaREXoRTKjzECvOGP9AFAql3FFI1BG7f98oXzrCNk7QHLFAd4btEBaDkSM2GK9ULDj+1Qv3A7wEExKdjZB48ieWOhiCsZLIPz3gQ8wiUlAUKOGA14mnStoW4meFqdnVvIp0Fu/aGGBnlIWhb50qPfX4esc2S6Rpexh4gw4yyllaUJH4eYpKyFe8AAARvqWteF0tSXAEs4kXSFhSHV+pQSonKK0KmZid0FY5Y/pZedTATSo0zE+UjKx4K1oGgWSlJqB+GfKxJbezkDUXO7ShjDDaxpPw2OVcmN9pHMmQtZqELSUJH4QPlDpAOUMFkBgXDVpVThsAvETSiUlADlSphDhIc+ZSlG/ANU8KNwkKEpIVQZlKOiXYB95pzi1E1GRMlHllJNUBiZ6qtmUCzUfLuI6Z4srivz/jbCdBE6ZIkSSmS61BlFQ8q5igoAHN+RNacAWGql8rCzFOZksJ1GUWatU++oEP5gTpRxBMyXNLqDPvT5crANXdexbnF+EkKEqqkk3KWYAl9Um/FjEuaS07f+yBYprpAZQYhJDMAzGrF3J+kBBSUjj+Umo4BT/Y5XI22uoWlwpwTzAuGNRo4JZqmEs9ZUok0evPjGuKDasTGWDxhUE1IKVPva1x+XSuoMXrmspR90LDKSLAuC44FgRzIhdhvL1bn04cOMXKJmZidQwbekUB6Bu0aOKuxFgWMpAtqRv+y/eCQlwl6qSAQ1lA5SC29mH2BAkmWyAblT9gkE05kdoKwR91J03XoCWHY9hGc1StDCZOGSlQUQ5Skt/qLuNHIPcdx8SAkJIAyguW5nqxL94njJ9xZiAORfqGYjg0DS8SXCT+mmgZ825rg14m1hCTe2AXKwaS66qejhqvrzqQ43b4E2xg0JQvKFMVORmJDtldgARRnO897/AG2QJIFCbGzvwsQ4684lN2h+IlaQ4zJKgavRlNv94luXCHHndj8CUbJVQIBU4BDVqdPQ04c4JkbKnlJAkzCrUBCnYEubWcX4Q2w885VkVCCSHck+d2rYkBif7mhph9qgqlKdqqBfcsODyIS/MnWsX8dp9dFJmIx2EmM2RXlcrce61Ki4qYWrQqig4PLUHjzj6iJ8ucoIWCfaBZIFHdGYBxXM6FBzorpAoEoTUDKMmZIPlBTQq8wcUoH4DMNI1/8AQ/kJoycmfip6kZEpHs7GgDtRwp3oBSHisUlSFIxCZiGoV5vKF6+VLDKab7Rq8LsxGXyrCXWpNhQ5idLuK9YjiNms4yoUCpINnJcEUVSj05xy5M2R/wAa+w6MNjcC2UqJUkksoA5GcAhhVJG4t1ivDrVKUkgkO6VFtyUH8wb3gY3cyYjzoWggVcEAFmd67vNEUbOw7pJSFFJJHHid9a83jJevr9yYqF42esBJE1RJGrMSN1GbX5xntqpeYQsMo5QRuPsw7cKRu5ZlAMlIFmagFD2303QHjMFJm5ah0hnPDMx6EnoYnH625XKwMHOGVeUe7nlBX+0n6RfsaRld7glJ6KPyMazC7Ow/lWseUgZhWxDOaXobP7x4NObsuWguC+Z1PRxXKaCxcPzMbr1ceNCl2Z3EyAtKgxqLc6P6xmdj4YpmyybKKh1SkP8A8vSN4vDBL0orNQXelu57CF2IwYSRRsqysEcd/MAU4axpj9QukIz6s0rEkgOlVxz/AHjtq7PrmTY1Vz4c69ofYqSlZqGAD9jTnVRYcXiuWkNk7dbxusz+QjOYOWR7SX+oDuD9T6CBsVhykI4pPotXyjSqwyXDflo/UH75RLE4JKikkOyMqRpqS/eLWZDMlHRq/wCgl/8Ail/7U/WOivjREB47BplzVgMw6Zd0eTUHMSWJ+6v2pHuJkJCitU0KeoKc1QbPSkWTD5lVuD6GMOWki2SlJzByHS7kF94aognAzRKUDlKke7lFAUk1Plu0BrWUgEAFzQGxYWrEEklbpCaVAbQ7q8R+8Q1f2JsYYgkfhpoHy1Gt3taz005Qy2bJQlPmANN7FqFzV7gVHAaQkw2dIQSSL+Uuz0FQftzBe0JrAGgJFA9WIqRWtaRhki5exDQfi8YCMqLaqGVjV6D8x3mkKsRtE2cjTXswitE45budaV7fPhAUxRNHccfusXjwpaBs9xOJJoocK794rSB0yw1fn9v+3WRWTQl+b+hitcxwAaj1EdUVqiSUu44QwQspINC1/wC4H7vffaAUJBDORrEwsi9Rb0gasAmbigWBsDfRjv6R0zE0ZqUI1H2YBK9/SIJVCWNAG5yBmJdxVz/cC8QmLBSneH+MDhTUFYiSRyh8NgFrxOZnFnfqAP3iOHnVIfRx6P8AWBrxxh8EA5wk/KVOffSSdasr5RGdOYI1ylgeFKD17iFoxCt+nyjgs1rrGSxbsdjI4spUhYLEEHsW7tBAxQTMCjZKg45Bi3rCnOKPvr3jgQa8G9Tb0huCCzT7K2qpCz5iGyECjHyqNt7UfjDVO3gv2q8xYqTpYFLHiCClKho4Affh0zKk1tBSD+CwvnY8QQkj1+EYyjQ0zd4bHS1KlknMF5klxmHmCcyaWZShXcuG2zFyZgQhSBmAys1StLlY4+6TxBEfMMPjFpSEgnyqCknqFMd+/pwj1G25iV5nBIJVVILEkq9XIPCJWDkXzPp+0sDJAzhIyE1Kcoy+6H8wrUbtTGfxEmQbJmrUXSwUE8qlrgJNt8YnHY3Oc7jzVID0N9bbjvvFXtATqA8bY/SQS2xOVj/G4SckFQSpKb3C6aWOnyizZ82Yp0pXVrFKwQ6nLMk6wo2RjzLJClqykEEEBQ4hj8YIlTSo5pEwy1M6kp8oJZywFNI1eGHlIWjQo2VPUh8qiBXMCCzUAOWosBUaQn2jgsQlyuUsJdwQHBDeWocWhxsvxjNSgmakFiAVj3t6SofmHERqNk7RM1ImJLJOlGL3KXtescuSKxStIpRs+XLxjmnX1itM8O43E9rx9fGypCzmmSwS1ylI7tfrGO8R4LAhRCErRMH6WCT2oO0XDMpOqE8bRkkYndc3+/TtFiZ1BwA6PFKpDWH1iFR1v+0bPH8iKZb7aOijIeEdE8GFBmMwyEkGpFrMoEmmpBDvzfrFcyQVrI1gZeKKyL7r6Q7koJQZgLKSa0ZwPLprV+Y0jmm3CKsaBEYfOlP5VXSfyqo5HA/PpFEnZxW+SnAByCLgi5Yv6UeCUzHBToUgixZ7+qfWCMLjCkijuCK1q9DE85pOhIKxeFQlBs4YszsQ9nq1TTm0IMTMdT7tH+6wZiJ6qgkuK3cDk9ekKcSXLxeCDXbA5SxYC3ccjA0yaXr9Y8z1+sWIVUnvyjsjGhEEq5Mex+kTQl70b700iySjNePBLHNrP8KRdWBWRWn7RMsRpUxevykBhWPculm3Q0gBJiWP7xAoo4i9aKPFYs+guPpABSlXCLCkx01DNHM5EFARFIkk7vukezEXG6PEb+UJoCIMTRHixHSzpBQFjhhzjlKAisRGZE0BfLnCutCH1+6epgmbiARSzCoPGlOAoW1hakWiY+kJwXYwySXSsA2FObj5D1gUqcv974rCy0SeBRoR6ksY9TM++0QQb/f3aLCG7CKA5ZvFkiaUmlDbuGihRiWbT7vCbGGyZifOFE1FGs9KRfgdpKluErUncxbmG9YWhTx4T9YVfMLNAnbU1ZCis5kj3mYnm1+sDz8U6iSSSauB8YUy1a/dafOLpc4g+kNUvBXJhntTuiYVAqJpNIkmdf7+7xXJDsJycfSOgT+rT/d2H1joOaHZ/9k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10423"/>
            <a:ext cx="4532313" cy="269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9857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/>
          </p:cNvSpPr>
          <p:nvPr>
            <p:ph type="title"/>
          </p:nvPr>
        </p:nvSpPr>
        <p:spPr>
          <a:xfrm>
            <a:off x="520700" y="334509"/>
            <a:ext cx="8229600" cy="1143000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en-US" dirty="0"/>
              <a:t>The </a:t>
            </a:r>
            <a:r>
              <a:rPr lang="en-US" dirty="0" smtClean="0"/>
              <a:t>Return</a:t>
            </a:r>
            <a:endParaRPr lang="en-US" dirty="0"/>
          </a:p>
        </p:txBody>
      </p:sp>
      <p:sp>
        <p:nvSpPr>
          <p:cNvPr id="4" name="Rectangle 25"/>
          <p:cNvSpPr txBox="1">
            <a:spLocks/>
          </p:cNvSpPr>
          <p:nvPr/>
        </p:nvSpPr>
        <p:spPr>
          <a:xfrm>
            <a:off x="520700" y="2908995"/>
            <a:ext cx="7556500" cy="1053405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extLst/>
          </a:lstStyle>
          <a:p>
            <a:r>
              <a:rPr lang="en-US" sz="2600" i="1" dirty="0"/>
              <a:t>Shrek learns that you can’t judge people based on how they look.  If Shrek can find true love, anyone can.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4866" y="1752600"/>
            <a:ext cx="8013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hero returns from the journey and learns a valuable lesson about life</a:t>
            </a:r>
          </a:p>
        </p:txBody>
      </p:sp>
      <p:sp>
        <p:nvSpPr>
          <p:cNvPr id="5" name="AutoShape 2" descr="data:image/jpeg;base64,/9j/4AAQSkZJRgABAQAAAQABAAD/2wCEAAkGBxQSEhUUExQVFhUXGRsZGBgYFxoYGRcbHBgaGhocGh4YHCggGB8lHBgaITEhJSkrLi4uGB8zODMsNygtLisBCgoKDg0OGxAQGywkHyQsLCwsLCwsLCwsLCwsLCwsLCwsLCwsLCwsLCwsLCwsLCwsLCwsLCwsLCwsLCwsLCwsLP/AABEIAK4BIQMBIgACEQEDEQH/xAAbAAACAwEBAQAAAAAAAAAAAAAEBQIDBgABB//EAEAQAAECBAMGAwYFAgYBBQEAAAECEQADITEEEkEFUWFxgZEGIqETMrHB0fAjQlLh8RRiB3KCkrLCUxUzY3OiJP/EABkBAAMBAQEAAAAAAAAAAAAAAAABAgMEBf/EACsRAAICAgIBAgUEAwEAAAAAAAABAhEDIRIxQQQiE1FhcZEjMkLwgaHRFP/aAAwDAQACEQMRAD8AxS0JSW03CAdpIGYNxPwieJSc1Db0ivDyzMKuAiIqtmjPdqS8+D9qahM1KSP7SlXzywFIwwWlwqrU5biN2+NCZI/op4V7vsyf9Qqk/wC4CMzsE0UO3W4B0hxd2RIGzBKgQCw0v/OpiyXKaoFNK1PCkeNc1BFhmpvDvePUTDc9O0WQWLSG4AuznfzcGBkrYHjvr92guWoasHcufdp8YDJJq4PAfxwgQFyVFbJcA2JAc0JYmv2Gi2WU1SBu82VrgMetb/OBw490FzQkXI1EWqWxd9woe776wNDDcWCqqspNrMwAAFjwo+p4xXKlBKFZqqLgEEEAEG56mkRwcsBQzIUUCpu5octrO9oc7N2eFIOY+b3glmo3Yd4zulQhLLl5zUBuOjdQ0CS5qgFAMaFGhDHUO79LR0yYcr66ku5HPjFZUGY68AzvGgEpdKghwRQ3UGqfl2gmbLTlBSc1BQgJA3i9Wr6RXKUyktvFxaoPTnEZyvetUl2tyeADgfy5aaUD2rUX/eK9RqBozP8Abx4oV1YHTT6xMpdNOpPOt98AESG0fj04REFvifvt3iZSXpfjrrHFNdCWrufh96QwPSo3vuIPPdEVAgA5WDv2+zBGHFA7Xal6MSCwfX7rBHsgp928HlCsAGUkkWv268d0RSlqUJ3HnpEqCx+L8huDGPJMl/NTcB6QwLo8WaMOX3rEilqV6xCYHpu+cMZ6ol6lgNGcAaVbdHYUg1I8ofqb/fSIuGepBvTdub7pEBIIVR7h2pQ6APw9IkQQmYlRBIr86M31ixC1AVd3IenFjQxVOSAwZknzVLGlOURlLJPldiqhP1vAMLkTVCiyl9WPya0XSZgUHBBEKVzaqZiS3mG/d97oNwZISzvui4yY0wgIgTECvpBKZjsN8RnynBMU9gCgREDXWJA0aIaxAmXZDHsR9oY6ARrcbgwmUpd91dDAvh1A8x3v2+2hhtiSZcqtvv6ekA+HBVW4fz9I5/4M2XYT4sUJeACReZlT3OYjsD3jGbOJAINHt9/d40/jXEArlSvypSVHmaDsAe8ZhYIL6aReLUSZvZbPYMn3jQF2JDDRufeILfUjTqOkW5c2VTsNWuOI3ERRPJeu88/TVtIuiC3ElioEJYU4t23PxrAyE5q07/HQ/tFipZUHDuTpV2a50uIukSykVLb30d78YPAiDU8oNhm3JejxatKQlQDUsetLxFSA1HLG35f3rA81Wj6s29vhAhheAHnSEpAuf8xbUaMS8Nl4iYlMwqJJAO/cbRd4TkAe0UWFgLbnPyivbhyiZxUzcoz5boRmEV1ffu9N8WBId7BmiuWLlulIuOl/gAaX4RqB08uPKRpUAuSL/C8QIOrPY3+UWNWgfc5v2ilQchvzGgDG7ffWEByyXqX1/aPZUxmHGnf+IIRg1FKlZWCUkmBlkOHDmwFn+6QDJZtDrUtdvtokmQVOACToOP1vDfBeF8TNSVmX7NDv7Sc0oWqR7Qgq6A2jUbKwWGw6gJUxE+YU5lTE5iEtQtRhz4gRMp0OjG4LZk1QzS5ZNWcA9TblroaRViJCkeQpUn/M4LltCOMfTcRtZOeVIKC8zMfaZjTK7JCQGqaveoEJvHWDBkCdTMhQSaVKVhqlnDEesZRze5JrsGjAFBFC1Rdv084ZScO5TlqGPRiH5614R05IVLBY5qacSO0WJQpbJFGDKVuGg4xs3YgbFqSSyatf1+sUC/z+/usGpQBKKQzhRenG5NzRoGMmgUN7X15RSYEJksEMKE7qOKRyZhqwbTfT7tHqFkGn8RAjzOFA6UFrO46wMDwLVd6EhJDlwxqQHcg1FYtJC2QMzuezj0au/jFiBmdik5TavOwuTEhI9msM7l/MRv3hxUMCWibQgOalswcVU4AcWcai9+0clKSz3FAQWI1YQdj1BkpNXsHOVISOFSHIN90BpQxKsocBgB/AfnDjsZcF1EMHDDedIWSqkQ2CWffqd8aIpC2ZLYnl6wMYcTpQNTcQuxcpid0ITRXmjo8bjHkIVH0nbUkqQEnmfvrAPh/D5UKO8lt9IbbTWAlSgKBI6E/GrRDY0sN8eX2DHFy9tGyWzDeI1lWIW+hAHQD94pwOD9q4aweIY9eabMP/AMi7/wCct0g7Y8w2SWNo6nqJHbF8+XkLBinjWovHsxAIa1+r6/Jn0HGNZs7YaSSVXNTuj3aGxEFGaWKglwdGu/Srxms0bphxM7h8AQjMGZ7Esatp2gKelSJmQOVPZId3IHV39IdSfZykOv3vygGgHKAdqykBaCAAospSagNceYebqIpStikgSZLGqnTRSbgpcAl2FAXvUcoFQh1HKCoPpVuJamjwVNAUaP5hrVXB+Ua3AYY4aQl2s6xqCRVjwt0gcqIBNgIAlJbUkn1HwEBeI5ZyAn9ZPdzDXZ6WlILM4Ku5LekA7YSJhkob3lZjcUrV97PGafvsYmwGzTNBVRIehZnIpQjdSC8VsMhBUFZlDQmpPDub7obYkBJCQGZksKByYq2lOPtESwS2ra1YVvFqTbGkCbM2Csj2kwKCRqHCQ9KqtDXE4LBSUhUtZnT3TYHIlr1Iq1qHpDqVsrKvDpVIqVVU2dJGRanJZ0kFLFJoXBGsd4i2dnxIQhKUZcOFHQFs6qdwIzU+UqL40D7Lws586JQy58yVq91RBAYgVIBHxhsjwqsLze0EszVFaxKlJl+epLFRUoDcxh5L23g8P+EqbLBSVIygvlLqJfcKXt5hvi3E+I8KCFCfKKUkOy0ktSqa1bNpx3Rm3PwikkZHHbNRhcTh1LUohftELVMWVqqkCpUbVMX43ZpScTOSAJYXKQNHCpYdqWzFNuO6NRt/YsrGLTKUWKUiYCGPv+1T1HkBjGSsTMlIVgcQppalAypt2yqdIc3QWZ3cViobj9QkJNvT2xuGYsWST1Ud1rntF3jTFH+mTLF1kPySCfjlEUf4iYEyl4ec4ZcunBSDpzCk9jC3xJjBMlyasznqRbrDjG+LMWKcHNIGUNUgO7a2uzdIbSklAI++cS2R4exCvMmVMa4Upk67lEKZqW1g4bKmFKZhSfZktm3VaouKxvJodCgIfPubMWDk0anVoJxmGzS05XYB78A3w13wdjthzgvKhLgoU5LWtqQxzZfjF8zBmWGIIfifqWvGcpCoxqm106ReZJcpF2fStHAe9YhiE5SR2etNL9IqQo8H4RuIKwTe0SpmCgai1rEa+ukF43LmSQfeVWmtBQqZhubjAKJik5VJVVwAAC9NX+7Q0xs1JlipegArQAvR+QDxDWwBcawDO9X3U0gMmLJxzEkxSmNEqQHIuOcNgk1esKBDmXLpTn0hopEsInMQm70gzH+HVCWV7g5HD+Yq2ZSb3bsI2Sl5srsMySlQ+B+MY5ZuL0aqNoxP/oQ4d48jT/8Ap5/Wn0joj4jHwCsckrlq/tINNdfT5RRhUkJBBZIOZf8AlS7eoirCbRorNchmFrQdjSiVhiXd0kP2A+MY1Wgs+dhLorUlROr1DtXcd2/nBux5JJoDvfjHmMclNG96hZ7gj0MFSdoCWkBIs37x17cTJGr2avMxautuJbl9ItkpBXMRvAJ5sQfgIzGC297JNXKvrf5wxk7YTmUVAgqTSm4k/P0jjnjkjVSQo8SYIS1Am+7rCHFrdQ1YXFAXrQaRpfFUxKwo2WS6TdmZ7wpwC5aCM6Mw4mz8Nf3jpxJ8bMp9nuzcItR9oFAJSQa0NSABvNbbn4w92xiSUEaMTvrYP1MA4pR/qZUtLBArlApV3J3EiJbdntLWR/akDe5f5REttEhSCyANGCR0AEDrDzuEtA7qf5QVLDy0DVk/AxTMTlUVWep6U+AEShA+0p7TEcVJPb+Ypkh8Wl3YKTxLBjbmTAvthMmoJ0dQ70+EMdgEHFIUf1gtG0VX4Kj2bLxZ4xOGSj2Mt1LzAGYlaMuViDlUke0HmNiwYPcR872htSbPYzphmZaJcCguwYRqv8Ypoz4VKdEzT/uMsf8AUx86n4hqC8R6eMVBNIqTdjHDIQvMDNShTeQGgUrQE2Ao3XcI0OwPDgQZSp8t1KLtMUUIGuhDtvrWMp4dwntMTKC/dzOX1YFTN0j6WiUkn8RPtGtmc+unSMPV5XF8U+/7oEMjJxHtCvDpCFoRklFLzJakiqU+YlIDv7oBS54xnsdt322DMrESwjEJWFgkhK2KwVDIahwSG/tBpG02bIQtKThwMKtJcmWls1KhYsp2FS8fM/GMkDaGJAtnCn4qloWfVRjk9BneTI8d9b+uv+lM2Gb2uHC1h2QGT7wAFgBq4EXbAwUoTipKEAql+VkgMyhYNQnOH6QF4aUtUkuQwDDeKa770h3syWPIof3J71+KE949LrQMvxMwgEgaB+rfvEZaQpK0ABiF0O8+YevwgXb+JXL8ktGdcxzrlSE1dTWHxeE2F2xPkT0JxIRlUWzJcNVtSaORugoQ/wAZIHtkKumYgt/qS4H+5IED7VwKZku1GzC4vVw3CZ6QfiJeVEtX/jV6ZsvyMDTcUnKczAAMVEsBlUQ+4MCmAD5DttP4qrXNHe1+VoGTLvXTW/btD3xegJnKA90gLcV96hampBhPhmCwCCRqEgOR9I1XRmykGkWpLxUQziJIjRCJqLxXLvFkVi8DGWoSH6iGmGmMhunOsL5VYLkS9eg6wFIZbORV/wC6/QRpcMl3Fz8Pt4SYNLHLo/8AEHYfGgLy3Vlru1He3aOXLtmsWMv6ngfSOir+ojoxKsw+H2oQQFhqw/2xjsyUJQfecgperBIuLFyT/pL6xm8FhfbLbcCTpQD77wRj9lmUtpZJSQ4CjdiXFL2eOmUYtow3RVSuUksTckl8xO879LxRmpWOEwgNl7W4tEkERvFeBdHImAXDwZLxpKwADUZQGNdw4wFMIjjNKQFAsQXHA6QSxphYZtOcFLLGgt3gWXVQEQWsqJUS5NSd5N46UCS8OqjQmH4Mg4gqeya86ClIn4iW6UjerXgKP3gXYxeYvkPVTn0EEeIWBRyV6t9Iwr3gN8NNyoSo1YD4ftAm05rJV/krzUP3EQkUlIJ3P9/esAbenkLmMKFXwCAPhEKOwIYJA8rCrFy70ag+98abwnhR/USqA6nkAYz2zU+ZtG+kbfwbIJmlQ/KkDveNsj442y4rYl/xcW+MQN0lNNzrX9IzuyfD650szvKiUHYqqVkXCU6gaqoNKmND4wwBxW0lIslCEBav0hs3clRb9oLx89MuXkSwSlJSkDQARGKPsQS7Mjs4JlzErY0sx92nC8bHZmOnzFhMtAmKIcMQ5bVjGd2bgVTKoQVNrQAdVUjeeDfB6VuvFSwUkAITq7uS7bg1HuYxzY4y3JDoJl43GgJE32UpOq1rDtuFbxnfEGCw07EKVLzOw9osKPmUAA7GlgBTc/GNXt/wVKTIQMNI/ESWtRSa73aoFt/SMfj9mzJH/vypktvzEeW36hTXfHJi9Njxy549MpfUeYPZszDYZM4ELkLAKimhQ4CfMDZjrY8KAmbGmMneygRyJHyeIeFNuJyewmAFLKSUqqlSSS4L6MbQn277TZ832MoKUhYzy1KU4Uk6Ozuk0PfWOyLb0+xMf7dxxlpzJQZhFCkEO1qPflGLx+OXicqRJVLlpLqXMDMNW6aB3eKJ+28Qq5S77ifnFGWdNOUlZcO3uht+lOcbRg/KJN7i9rSQkhUxJFeRoG9fjGTx+10zCZLkJNUqY+ZW4gXFAx3wEvZGRQEwJBYG7nqYP2Vg860zFe4k+U/qLsT9IzdJ0UAbe2XlkylqWQzgsHqfMP8AL+b+YzeBRmU9XSNTRRqTX8tjx5R9I8SYV8IsB/KNL+RQzf8A4j5u2Ucw4Z6Pox56RUNozl2TxMuruDRNRZ2Fv3igxMrcR0pLuOH3zjfpCIk2iCbxNorN4GIIkmsFS5rNugIXgjQdYaLQ5TjnYXq/SG8qSgsr8wcdNe4jHyphBHCNDsfEFSWfe/b+Yyyw1ZSY09l/f/y+sdEf6hG8946OfiyuQn8O4fK5/V8K/E/KPdszPIFakMONT99Y7AzmFS1gLjTSBdsTHKBuHxisacp7I8C5VB6RUiLsSGaunxgeOxEs9UXMeLq0Qi5IYQmwPDrF0miFKitqR6E/h8+PGExBmwEuFq0oB84q21NKlcgPWsFbDPkL6kcN/wBTCzGzMyyxDvvqN0ZR/cwG2OVkkpf9A9QIRT1FZUrV1Hfc7t9ReG21QVnKGLMKXowHrFMuWnygV8yQaOfeoDuFju5RMBDORKCSBuAHYCNb4VxKUlbqAN23gBviRGUWqvQxeJ2RaTuJB5WjfLBSjRoj6F4k2MlOHVPlkZqKmXdThKU2HACugj5jicRnIS/vKCehU3wj6bgNrTJ0hUpISAUFBKnOYlJHQcY+bYzZy5E8BYYhQf5RxYfUw5vFe0D+Zt9jZUKSMoYUG4RscNtJJawLx8/lYgZXcQXJ2iUnMG5GNsmPl0B9Pkz0mx7RZNSmYkpUAoGhBAYg6EG8YnA+JkNVQHeHmG2xLVZQ7xxyg0M+a+NtkDBYoIlv7KYnPLDvlqQpI4ChH+eN3snZaMZg0JnEKUKoN8pAajNQ2I+YeFP+I5RPkoNCpJUEnc4BP/AQX4ZxmIl4dB9iFoCRQLGchtAzdHisnqIQhHk6YCHH4ESSpORKFJIdgN+nCo9IXTMY0ttap7Q98U7RRNUJiHYpDvQuHBCgbHygRkNoTmYJ99XpvJ5fSNVK0hkBJM6ZlckO6z65ezn+Ye7W/BkHKB5fLuYlmPJvlFWypKUJQ36mJN3UrISe7wZtbDCZLGckCyuBFHO9vlB5SYIo2KFzJBTMKi9HLOUqQCDTViK3oI+azllzm97XnH0jwqXQoE+VIFeIeg6BPePn/iGTkxU5O5ZP+7zf9o3g6k0TJaAUGD9kSM0xINRWmhpr3gBGsN9gyzmBGih2NIuf7SADESMpUNASOxgdQjQY7BBzlSwzEDsRpxHxhAsN98YIytCJqgqSnM0CPSDtjF1MdK/X4xV0ikCElyCKiGOyp7LI3wXtPDJYECtz8PnCnDFlgcR8YfaHRoa/qT3H0joV/wBSf0jt+8dGfwxhsyWzM4YvbprAGMVmmHhTtBxmEkFnBS2p3VgLaaCFqIpQHuAD1vGOB0xA+PILENUP/P3pATxasWH3vitUdKFZ4iGOLwmRKXIDh+Ntw5wJgZbrA3kD1hx4nSAsAH8o9XiW/ckC6FstSAGIJ40DcrxfipOUBNqBiagjmPpAaEKJCQCSdAHPpD1WGStCUqvL0CqkN7pyuUWu1GhTdCRbsNsPIVOLFfmEoFlAZQCpdXBbMAOJO6PFbVmTJqZc/wD/AKJZSlRCmzoJArLXdCn0dtGgTaC1qbNlKSn3ZflQhyRlSAeA8xFTvIiWGnBUxyGJSEjUU+cc/G7b7YF+0cAZBzAhSFELQsAh0n3X0J32gTDJCVAEqdg2YuX+HGNAVpVh8irhTJ/16d37RmCGNLgU4aNBgk5afhh5DHdfQfFoji1U6mOlUUeAHxjyd7ocab+sdsuixls3bRSgBO7Kp+V/hFWOxxWMy/MGCVOagCg9ITyVsDz+kFyllSXHEKsxADm+5wP9Qjzn6eKlyQDjYPgg4ioUpALspTAcGFzDSb/h1jEOJeJlFrBSlj/oYzJxpXR1JX+VQJcEWY3izA+OcZKYGYJgGkwOe4Y93jRTnLrRbVDhXgjag/8AEeImI/7ARZhPBG0iRmmSpYOpWCe0tJ+IgjA/4qKA/Ew4O8pX8iPnBs//ABSlMCiRMKtyikD0eE55uiRbtXw3MkTpEqZPVMCwpSifKPKUulIJN8w57ovw3itUkkJYy3pvA4Qv2/42OMEsIlKlqBKSy3zJUzght6UkHRoTSJizMdMrOlKSVBwCA7Okg1IHO5jlyel+I/1AsfbY21KmrzIPnKQcmpVUM4pmoCeB5wnXIIZRqpV2+A4ARXs9varUUkq/KwHlTxbUw6RhMz5jrG8IRxRUV4Q6bLJMz8JQ1q3Z/jDidMEwKGigFD5+sL5OHSBd4KlyAKAigYXh3Y6IbNw6ZKQgEe93f5t8IxHjaS2JzfqQnqQ6T6ARq9tKKTLCEKXUlkp1Ia70jPeMkhYlzMhQQpSSCpy3lIO4WVQbo2gqlZMnoy8q8PvDaaL5JPYmEAuIZbO2kJDkpJBpQj5xrNNx0ZGhnSfwy70L1OY0U/wjMbUlMpYayj61hltXxAQyUoZ0hTq1BswSfnCjEYtU11KYFwCw3BhGeJNdgUptE8JOyTArvyIYxCWIgoMY3YzUzMQmYDlIPl+Z/aESqK6/SKVKZRIpqOtY5U14I6KsZf1CY6AM4joq0FjvZ2ISBV7Nw/aL9sSgpKCN4SeTk/WM8ZxDiHWBUtUtlMKZkv20rrHHKPFqSGKZpBJpERKCrOGuSzDmdIKxUv2bOhyqozOAz7ga21LcIGmS5kxlEeWwJZKRydkjkI3T1pkNBWAShBcLCiLFiEg8rn0gnFYdcxJmqqgEJCiwc/pSLqIvrEti7FzELmn8APmWDlFNMym1o4eD8X4glpP4KSFJGRKymksbpSFOEV1LqOsYym+VQ2xg+OwE0IqE4eSWZDnOvioNmmHe9BoBDDZmxZYH9QueZMr3c8wJQF//AFpzFSqtUt1hNJQcRMAJWtZqaOSBxd+FtRDHaWFSCVYiauZMAYSkMyALAqIIYbgQb3vESbS4t7+i/v5YDKZM2fKKSEzZjhgpmTUqLNmG86WiqbKwk0DIlUsmqToWGjOIBw0tPs8xSkJqQmqgAHU5rVmdmFjozqFLVmqS7/wzW0Zox+FbdSd/cQy2mkoID1BcNrqPn3gcS81B+ZjyrWDZmHXMkgkMupD/ANpqRuL13X3wJKlqUkqZt/8AaSHA62HGNYSrvwIilQUst7oYDlvPNo6aaWb42F49kynSSmxuONvhWPZ1q9DZ6seoIboY6VkTVFoVzJjU6wLiJzMx0cizF7egP8Q0/oCpeVwCtwNWKWryq3Uwum7PWugBfK++1FppqCD24iJ5oQfJX5npS0AbRWJayNLjrBWzE5glyxPlD0JILfTvCzbMsmaSC6cxSCLeWn0PWM4L9Q0k/aSRin0b1ghEC4eX9/f3SD5IryrbdGshRZbNLZSKZWHz+Zg5eJyrWUFQORJScpSxTMSrXSh4QvxCmQTy9YFmByPMTzLwcETbNTgcbKCAc4BNVA+8FNWwqNx3UiU/bUsGhWrkG/5NCeRs1YS5AAZ6kObM2+8NleHSwKlAUsA5GpjPhHtsrkyMvbx/Ig9VN/xiI21OLsUp5CtnuXgjZWzJLnzlbXYjcd1W4wwweBkOSEhQFNTVLZrmtwIq4IexIibOmEAzFkmgZTXtZoN8S7PyYQVfKpJL3dyk/wDIRo0JSkeUANSgjKeItqKUlcooABJqS599JGlNDyiuStUJ9GQ1iyYl5at6VJPQ5h8WgrDYV0TVapyNwdVfSLtlYbNnGhT6u4/4mKclv6GdAm1JRCJR/sy9iYowqaL5OOhEPNrYdsO36W7AtCnYlZuUmigaaREXoRTKjzECvOGP9AFAql3FFI1BG7f98oXzrCNk7QHLFAd4btEBaDkSM2GK9ULDj+1Qv3A7wEExKdjZB48ieWOhiCsZLIPz3gQ8wiUlAUKOGA14mnStoW4meFqdnVvIp0Fu/aGGBnlIWhb50qPfX4esc2S6Rpexh4gw4yyllaUJH4eYpKyFe8AAARvqWteF0tSXAEs4kXSFhSHV+pQSonKK0KmZid0FY5Y/pZedTATSo0zE+UjKx4K1oGgWSlJqB+GfKxJbezkDUXO7ShjDDaxpPw2OVcmN9pHMmQtZqELSUJH4QPlDpAOUMFkBgXDVpVThsAvETSiUlADlSphDhIc+ZSlG/ANU8KNwkKEpIVQZlKOiXYB95pzi1E1GRMlHllJNUBiZ6qtmUCzUfLuI6Z4srivz/jbCdBE6ZIkSSmS61BlFQ8q5igoAHN+RNacAWGql8rCzFOZksJ1GUWatU++oEP5gTpRxBMyXNLqDPvT5crANXdexbnF+EkKEqqkk3KWYAl9Um/FjEuaS07f+yBYprpAZQYhJDMAzGrF3J+kBBSUjj+Umo4BT/Y5XI22uoWlwpwTzAuGNRo4JZqmEs9ZUok0evPjGuKDasTGWDxhUE1IKVPva1x+XSuoMXrmspR90LDKSLAuC44FgRzIhdhvL1bn04cOMXKJmZidQwbekUB6Bu0aOKuxFgWMpAtqRv+y/eCQlwl6qSAQ1lA5SC29mH2BAkmWyAblT9gkE05kdoKwR91J03XoCWHY9hGc1StDCZOGSlQUQ5Skt/qLuNHIPcdx8SAkJIAyguW5nqxL94njJ9xZiAORfqGYjg0DS8SXCT+mmgZ825rg14m1hCTe2AXKwaS66qejhqvrzqQ43b4E2xg0JQvKFMVORmJDtldgARRnO897/AG2QJIFCbGzvwsQ4684lN2h+IlaQ4zJKgavRlNv94luXCHHndj8CUbJVQIBU4BDVqdPQ04c4JkbKnlJAkzCrUBCnYEubWcX4Q2w885VkVCCSHck+d2rYkBif7mhph9qgqlKdqqBfcsODyIS/MnWsX8dp9dFJmIx2EmM2RXlcrce61Ki4qYWrQqig4PLUHjzj6iJ8ucoIWCfaBZIFHdGYBxXM6FBzorpAoEoTUDKMmZIPlBTQq8wcUoH4DMNI1/8AQ/kJoycmfip6kZEpHs7GgDtRwp3oBSHisUlSFIxCZiGoV5vKF6+VLDKab7Rq8LsxGXyrCXWpNhQ5idLuK9YjiNms4yoUCpINnJcEUVSj05xy5M2R/wAa+w6MNjcC2UqJUkksoA5GcAhhVJG4t1ivDrVKUkgkO6VFtyUH8wb3gY3cyYjzoWggVcEAFmd67vNEUbOw7pJSFFJJHHid9a83jJevr9yYqF42esBJE1RJGrMSN1GbX5xntqpeYQsMo5QRuPsw7cKRu5ZlAMlIFmagFD2303QHjMFJm5ah0hnPDMx6EnoYnH625XKwMHOGVeUe7nlBX+0n6RfsaRld7glJ6KPyMazC7Ow/lWseUgZhWxDOaXobP7x4NObsuWguC+Z1PRxXKaCxcPzMbr1ceNCl2Z3EyAtKgxqLc6P6xmdj4YpmyybKKh1SkP8A8vSN4vDBL0orNQXelu57CF2IwYSRRsqysEcd/MAU4axpj9QukIz6s0rEkgOlVxz/AHjtq7PrmTY1Vz4c69ofYqSlZqGAD9jTnVRYcXiuWkNk7dbxusz+QjOYOWR7SX+oDuD9T6CBsVhykI4pPotXyjSqwyXDflo/UH75RLE4JKikkOyMqRpqS/eLWZDMlHRq/wCgl/8Ail/7U/WOivjREB47BplzVgMw6Zd0eTUHMSWJ+6v2pHuJkJCitU0KeoKc1QbPSkWTD5lVuD6GMOWki2SlJzByHS7kF94aognAzRKUDlKke7lFAUk1Plu0BrWUgEAFzQGxYWrEEklbpCaVAbQ7q8R+8Q1f2JsYYgkfhpoHy1Gt3taz005Qy2bJQlPmANN7FqFzV7gVHAaQkw2dIQSSL+Uuz0FQftzBe0JrAGgJFA9WIqRWtaRhki5exDQfi8YCMqLaqGVjV6D8x3mkKsRtE2cjTXswitE45budaV7fPhAUxRNHccfusXjwpaBs9xOJJoocK794rSB0yw1fn9v+3WRWTQl+b+hitcxwAaj1EdUVqiSUu44QwQspINC1/wC4H7vffaAUJBDORrEwsi9Rb0gasAmbigWBsDfRjv6R0zE0ZqUI1H2YBK9/SIJVCWNAG5yBmJdxVz/cC8QmLBSneH+MDhTUFYiSRyh8NgFrxOZnFnfqAP3iOHnVIfRx6P8AWBrxxh8EA5wk/KVOffSSdasr5RGdOYI1ylgeFKD17iFoxCt+nyjgs1rrGSxbsdjI4spUhYLEEHsW7tBAxQTMCjZKg45Bi3rCnOKPvr3jgQa8G9Tb0huCCzT7K2qpCz5iGyECjHyqNt7UfjDVO3gv2q8xYqTpYFLHiCClKho4Affh0zKk1tBSD+CwvnY8QQkj1+EYyjQ0zd4bHS1KlknMF5klxmHmCcyaWZShXcuG2zFyZgQhSBmAys1StLlY4+6TxBEfMMPjFpSEgnyqCknqFMd+/pwj1G25iV5nBIJVVILEkq9XIPCJWDkXzPp+0sDJAzhIyE1Kcoy+6H8wrUbtTGfxEmQbJmrUXSwUE8qlrgJNt8YnHY3Oc7jzVID0N9bbjvvFXtATqA8bY/SQS2xOVj/G4SckFQSpKb3C6aWOnyizZ82Yp0pXVrFKwQ6nLMk6wo2RjzLJClqykEEEBQ4hj8YIlTSo5pEwy1M6kp8oJZywFNI1eGHlIWjQo2VPUh8qiBXMCCzUAOWosBUaQn2jgsQlyuUsJdwQHBDeWocWhxsvxjNSgmakFiAVj3t6SofmHERqNk7RM1ImJLJOlGL3KXtescuSKxStIpRs+XLxjmnX1itM8O43E9rx9fGypCzmmSwS1ylI7tfrGO8R4LAhRCErRMH6WCT2oO0XDMpOqE8bRkkYndc3+/TtFiZ1BwA6PFKpDWH1iFR1v+0bPH8iKZb7aOijIeEdE8GFBmMwyEkGpFrMoEmmpBDvzfrFcyQVrI1gZeKKyL7r6Q7koJQZgLKSa0ZwPLprV+Y0jmm3CKsaBEYfOlP5VXSfyqo5HA/PpFEnZxW+SnAByCLgi5Yv6UeCUzHBToUgixZ7+qfWCMLjCkijuCK1q9DE85pOhIKxeFQlBs4YszsQ9nq1TTm0IMTMdT7tH+6wZiJ6qgkuK3cDk9ekKcSXLxeCDXbA5SxYC3ccjA0yaXr9Y8z1+sWIVUnvyjsjGhEEq5Mex+kTQl70b700iySjNePBLHNrP8KRdWBWRWn7RMsRpUxevykBhWPculm3Q0gBJiWP7xAoo4i9aKPFYs+guPpABSlXCLCkx01DNHM5EFARFIkk7vukezEXG6PEb+UJoCIMTRHixHSzpBQFjhhzjlKAisRGZE0BfLnCutCH1+6epgmbiARSzCoPGlOAoW1hakWiY+kJwXYwySXSsA2FObj5D1gUqcv974rCy0SeBRoR6ksY9TM++0QQb/f3aLCG7CKA5ZvFkiaUmlDbuGihRiWbT7vCbGGyZifOFE1FGs9KRfgdpKluErUncxbmG9YWhTx4T9YVfMLNAnbU1ZCis5kj3mYnm1+sDz8U6iSSSauB8YUy1a/dafOLpc4g+kNUvBXJhntTuiYVAqJpNIkmdf7+7xXJDsJycfSOgT+rT/d2H1joOaHZ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xQVFhUXGRsZGBgYFxoYGRcbHBgaGhocGh4YHCggGB8lHBgaITEhJSkrLi4uGB8zODMsNygtLisBCgoKDg0OGxAQGywkHyQsLCwsLCwsLCwsLCwsLCwsLCwsLCwsLCwsLCwsLCwsLCwsLCwsLCwsLCwsLCwsLCwsLP/AABEIAK4BIQMBIgACEQEDEQH/xAAbAAACAwEBAQAAAAAAAAAAAAAEBQIDBgABB//EAEAQAAECBAMGAwYFAgYBBQEAAAECEQADITEEEkEFUWFxgZEGIqETMrHB0fAjQlLh8RRiB3KCkrLCUxUzY3OiJP/EABkBAAMBAQEAAAAAAAAAAAAAAAABAgMEBf/EACsRAAICAgIBAgUEAwEAAAAAAAABAhEDIRIxQQQiE1FhcZEjMkLwgaHRFP/aAAwDAQACEQMRAD8AxS0JSW03CAdpIGYNxPwieJSc1Db0ivDyzMKuAiIqtmjPdqS8+D9qahM1KSP7SlXzywFIwwWlwqrU5biN2+NCZI/op4V7vsyf9Qqk/wC4CMzsE0UO3W4B0hxd2RIGzBKgQCw0v/OpiyXKaoFNK1PCkeNc1BFhmpvDvePUTDc9O0WQWLSG4AuznfzcGBkrYHjvr92guWoasHcufdp8YDJJq4PAfxwgQFyVFbJcA2JAc0JYmv2Gi2WU1SBu82VrgMetb/OBw490FzQkXI1EWqWxd9woe776wNDDcWCqqspNrMwAAFjwo+p4xXKlBKFZqqLgEEEAEG56mkRwcsBQzIUUCpu5octrO9oc7N2eFIOY+b3glmo3Yd4zulQhLLl5zUBuOjdQ0CS5qgFAMaFGhDHUO79LR0yYcr66ku5HPjFZUGY68AzvGgEpdKghwRQ3UGqfl2gmbLTlBSc1BQgJA3i9Wr6RXKUyktvFxaoPTnEZyvetUl2tyeADgfy5aaUD2rUX/eK9RqBozP8Abx4oV1YHTT6xMpdNOpPOt98AESG0fj04REFvifvt3iZSXpfjrrHFNdCWrufh96QwPSo3vuIPPdEVAgA5WDv2+zBGHFA7Xal6MSCwfX7rBHsgp928HlCsAGUkkWv268d0RSlqUJ3HnpEqCx+L8huDGPJMl/NTcB6QwLo8WaMOX3rEilqV6xCYHpu+cMZ6ol6lgNGcAaVbdHYUg1I8ofqb/fSIuGepBvTdub7pEBIIVR7h2pQ6APw9IkQQmYlRBIr86M31ixC1AVd3IenFjQxVOSAwZknzVLGlOURlLJPldiqhP1vAMLkTVCiyl9WPya0XSZgUHBBEKVzaqZiS3mG/d97oNwZISzvui4yY0wgIgTECvpBKZjsN8RnynBMU9gCgREDXWJA0aIaxAmXZDHsR9oY6ARrcbgwmUpd91dDAvh1A8x3v2+2hhtiSZcqtvv6ekA+HBVW4fz9I5/4M2XYT4sUJeACReZlT3OYjsD3jGbOJAINHt9/d40/jXEArlSvypSVHmaDsAe8ZhYIL6aReLUSZvZbPYMn3jQF2JDDRufeILfUjTqOkW5c2VTsNWuOI3ERRPJeu88/TVtIuiC3ElioEJYU4t23PxrAyE5q07/HQ/tFipZUHDuTpV2a50uIukSykVLb30d78YPAiDU8oNhm3JejxatKQlQDUsetLxFSA1HLG35f3rA81Wj6s29vhAhheAHnSEpAuf8xbUaMS8Nl4iYlMwqJJAO/cbRd4TkAe0UWFgLbnPyivbhyiZxUzcoz5boRmEV1ffu9N8WBId7BmiuWLlulIuOl/gAaX4RqB08uPKRpUAuSL/C8QIOrPY3+UWNWgfc5v2ilQchvzGgDG7ffWEByyXqX1/aPZUxmHGnf+IIRg1FKlZWCUkmBlkOHDmwFn+6QDJZtDrUtdvtokmQVOACToOP1vDfBeF8TNSVmX7NDv7Sc0oWqR7Qgq6A2jUbKwWGw6gJUxE+YU5lTE5iEtQtRhz4gRMp0OjG4LZk1QzS5ZNWcA9TblroaRViJCkeQpUn/M4LltCOMfTcRtZOeVIKC8zMfaZjTK7JCQGqaveoEJvHWDBkCdTMhQSaVKVhqlnDEesZRze5JrsGjAFBFC1Rdv084ZScO5TlqGPRiH5614R05IVLBY5qacSO0WJQpbJFGDKVuGg4xs3YgbFqSSyatf1+sUC/z+/usGpQBKKQzhRenG5NzRoGMmgUN7X15RSYEJksEMKE7qOKRyZhqwbTfT7tHqFkGn8RAjzOFA6UFrO46wMDwLVd6EhJDlwxqQHcg1FYtJC2QMzuezj0au/jFiBmdik5TavOwuTEhI9msM7l/MRv3hxUMCWibQgOalswcVU4AcWcai9+0clKSz3FAQWI1YQdj1BkpNXsHOVISOFSHIN90BpQxKsocBgB/AfnDjsZcF1EMHDDedIWSqkQ2CWffqd8aIpC2ZLYnl6wMYcTpQNTcQuxcpid0ITRXmjo8bjHkIVH0nbUkqQEnmfvrAPh/D5UKO8lt9IbbTWAlSgKBI6E/GrRDY0sN8eX2DHFy9tGyWzDeI1lWIW+hAHQD94pwOD9q4aweIY9eabMP/AMi7/wCct0g7Y8w2SWNo6nqJHbF8+XkLBinjWovHsxAIa1+r6/Jn0HGNZs7YaSSVXNTuj3aGxEFGaWKglwdGu/Srxms0bphxM7h8AQjMGZ7Esatp2gKelSJmQOVPZId3IHV39IdSfZykOv3vygGgHKAdqykBaCAAospSagNceYebqIpStikgSZLGqnTRSbgpcAl2FAXvUcoFQh1HKCoPpVuJamjwVNAUaP5hrVXB+Ua3AYY4aQl2s6xqCRVjwt0gcqIBNgIAlJbUkn1HwEBeI5ZyAn9ZPdzDXZ6WlILM4Ku5LekA7YSJhkob3lZjcUrV97PGafvsYmwGzTNBVRIehZnIpQjdSC8VsMhBUFZlDQmpPDub7obYkBJCQGZksKByYq2lOPtESwS2ra1YVvFqTbGkCbM2Csj2kwKCRqHCQ9KqtDXE4LBSUhUtZnT3TYHIlr1Iq1qHpDqVsrKvDpVIqVVU2dJGRanJZ0kFLFJoXBGsd4i2dnxIQhKUZcOFHQFs6qdwIzU+UqL40D7Lws586JQy58yVq91RBAYgVIBHxhsjwqsLze0EszVFaxKlJl+epLFRUoDcxh5L23g8P+EqbLBSVIygvlLqJfcKXt5hvi3E+I8KCFCfKKUkOy0ktSqa1bNpx3Rm3PwikkZHHbNRhcTh1LUohftELVMWVqqkCpUbVMX43ZpScTOSAJYXKQNHCpYdqWzFNuO6NRt/YsrGLTKUWKUiYCGPv+1T1HkBjGSsTMlIVgcQppalAypt2yqdIc3QWZ3cViobj9QkJNvT2xuGYsWST1Ud1rntF3jTFH+mTLF1kPySCfjlEUf4iYEyl4ec4ZcunBSDpzCk9jC3xJjBMlyasznqRbrDjG+LMWKcHNIGUNUgO7a2uzdIbSklAI++cS2R4exCvMmVMa4Upk67lEKZqW1g4bKmFKZhSfZktm3VaouKxvJodCgIfPubMWDk0anVoJxmGzS05XYB78A3w13wdjthzgvKhLgoU5LWtqQxzZfjF8zBmWGIIfifqWvGcpCoxqm106ReZJcpF2fStHAe9YhiE5SR2etNL9IqQo8H4RuIKwTe0SpmCgai1rEa+ukF43LmSQfeVWmtBQqZhubjAKJik5VJVVwAAC9NX+7Q0xs1JlipegArQAvR+QDxDWwBcawDO9X3U0gMmLJxzEkxSmNEqQHIuOcNgk1esKBDmXLpTn0hopEsInMQm70gzH+HVCWV7g5HD+Yq2ZSb3bsI2Sl5srsMySlQ+B+MY5ZuL0aqNoxP/oQ4d48jT/8Ap5/Wn0joj4jHwCsckrlq/tINNdfT5RRhUkJBBZIOZf8AlS7eoirCbRorNchmFrQdjSiVhiXd0kP2A+MY1Wgs+dhLorUlROr1DtXcd2/nBux5JJoDvfjHmMclNG96hZ7gj0MFSdoCWkBIs37x17cTJGr2avMxautuJbl9ItkpBXMRvAJ5sQfgIzGC297JNXKvrf5wxk7YTmUVAgqTSm4k/P0jjnjkjVSQo8SYIS1Am+7rCHFrdQ1YXFAXrQaRpfFUxKwo2WS6TdmZ7wpwC5aCM6Mw4mz8Nf3jpxJ8bMp9nuzcItR9oFAJSQa0NSABvNbbn4w92xiSUEaMTvrYP1MA4pR/qZUtLBArlApV3J3EiJbdntLWR/akDe5f5REttEhSCyANGCR0AEDrDzuEtA7qf5QVLDy0DVk/AxTMTlUVWep6U+AEShA+0p7TEcVJPb+Ypkh8Wl3YKTxLBjbmTAvthMmoJ0dQ70+EMdgEHFIUf1gtG0VX4Kj2bLxZ4xOGSj2Mt1LzAGYlaMuViDlUke0HmNiwYPcR872htSbPYzphmZaJcCguwYRqv8Ypoz4VKdEzT/uMsf8AUx86n4hqC8R6eMVBNIqTdjHDIQvMDNShTeQGgUrQE2Ao3XcI0OwPDgQZSp8t1KLtMUUIGuhDtvrWMp4dwntMTKC/dzOX1YFTN0j6WiUkn8RPtGtmc+unSMPV5XF8U+/7oEMjJxHtCvDpCFoRklFLzJakiqU+YlIDv7oBS54xnsdt322DMrESwjEJWFgkhK2KwVDIahwSG/tBpG02bIQtKThwMKtJcmWls1KhYsp2FS8fM/GMkDaGJAtnCn4qloWfVRjk9BneTI8d9b+uv+lM2Gb2uHC1h2QGT7wAFgBq4EXbAwUoTipKEAql+VkgMyhYNQnOH6QF4aUtUkuQwDDeKa770h3syWPIof3J71+KE949LrQMvxMwgEgaB+rfvEZaQpK0ABiF0O8+YevwgXb+JXL8ktGdcxzrlSE1dTWHxeE2F2xPkT0JxIRlUWzJcNVtSaORugoQ/wAZIHtkKumYgt/qS4H+5IED7VwKZku1GzC4vVw3CZ6QfiJeVEtX/jV6ZsvyMDTcUnKczAAMVEsBlUQ+4MCmAD5DttP4qrXNHe1+VoGTLvXTW/btD3xegJnKA90gLcV96hampBhPhmCwCCRqEgOR9I1XRmykGkWpLxUQziJIjRCJqLxXLvFkVi8DGWoSH6iGmGmMhunOsL5VYLkS9eg6wFIZbORV/wC6/QRpcMl3Fz8Pt4SYNLHLo/8AEHYfGgLy3Vlru1He3aOXLtmsWMv6ngfSOir+ojoxKsw+H2oQQFhqw/2xjsyUJQfecgperBIuLFyT/pL6xm8FhfbLbcCTpQD77wRj9lmUtpZJSQ4CjdiXFL2eOmUYtow3RVSuUksTckl8xO879LxRmpWOEwgNl7W4tEkERvFeBdHImAXDwZLxpKwADUZQGNdw4wFMIjjNKQFAsQXHA6QSxphYZtOcFLLGgt3gWXVQEQWsqJUS5NSd5N46UCS8OqjQmH4Mg4gqeya86ClIn4iW6UjerXgKP3gXYxeYvkPVTn0EEeIWBRyV6t9Iwr3gN8NNyoSo1YD4ftAm05rJV/krzUP3EQkUlIJ3P9/esAbenkLmMKFXwCAPhEKOwIYJA8rCrFy70ag+98abwnhR/USqA6nkAYz2zU+ZtG+kbfwbIJmlQ/KkDveNsj442y4rYl/xcW+MQN0lNNzrX9IzuyfD650szvKiUHYqqVkXCU6gaqoNKmND4wwBxW0lIslCEBav0hs3clRb9oLx89MuXkSwSlJSkDQARGKPsQS7Mjs4JlzErY0sx92nC8bHZmOnzFhMtAmKIcMQ5bVjGd2bgVTKoQVNrQAdVUjeeDfB6VuvFSwUkAITq7uS7bg1HuYxzY4y3JDoJl43GgJE32UpOq1rDtuFbxnfEGCw07EKVLzOw9osKPmUAA7GlgBTc/GNXt/wVKTIQMNI/ESWtRSa73aoFt/SMfj9mzJH/vypktvzEeW36hTXfHJi9Njxy549MpfUeYPZszDYZM4ELkLAKimhQ4CfMDZjrY8KAmbGmMneygRyJHyeIeFNuJyewmAFLKSUqqlSSS4L6MbQn277TZ832MoKUhYzy1KU4Uk6Ozuk0PfWOyLb0+xMf7dxxlpzJQZhFCkEO1qPflGLx+OXicqRJVLlpLqXMDMNW6aB3eKJ+28Qq5S77ifnFGWdNOUlZcO3uht+lOcbRg/KJN7i9rSQkhUxJFeRoG9fjGTx+10zCZLkJNUqY+ZW4gXFAx3wEvZGRQEwJBYG7nqYP2Vg860zFe4k+U/qLsT9IzdJ0UAbe2XlkylqWQzgsHqfMP8AL+b+YzeBRmU9XSNTRRqTX8tjx5R9I8SYV8IsB/KNL+RQzf8A4j5u2Ucw4Z6Pox56RUNozl2TxMuruDRNRZ2Fv3igxMrcR0pLuOH3zjfpCIk2iCbxNorN4GIIkmsFS5rNugIXgjQdYaLQ5TjnYXq/SG8qSgsr8wcdNe4jHyphBHCNDsfEFSWfe/b+Yyyw1ZSY09l/f/y+sdEf6hG8946OfiyuQn8O4fK5/V8K/E/KPdszPIFakMONT99Y7AzmFS1gLjTSBdsTHKBuHxisacp7I8C5VB6RUiLsSGaunxgeOxEs9UXMeLq0Qi5IYQmwPDrF0miFKitqR6E/h8+PGExBmwEuFq0oB84q21NKlcgPWsFbDPkL6kcN/wBTCzGzMyyxDvvqN0ZR/cwG2OVkkpf9A9QIRT1FZUrV1Hfc7t9ReG21QVnKGLMKXowHrFMuWnygV8yQaOfeoDuFju5RMBDORKCSBuAHYCNb4VxKUlbqAN23gBviRGUWqvQxeJ2RaTuJB5WjfLBSjRoj6F4k2MlOHVPlkZqKmXdThKU2HACugj5jicRnIS/vKCehU3wj6bgNrTJ0hUpISAUFBKnOYlJHQcY+bYzZy5E8BYYhQf5RxYfUw5vFe0D+Zt9jZUKSMoYUG4RscNtJJawLx8/lYgZXcQXJ2iUnMG5GNsmPl0B9Pkz0mx7RZNSmYkpUAoGhBAYg6EG8YnA+JkNVQHeHmG2xLVZQ7xxyg0M+a+NtkDBYoIlv7KYnPLDvlqQpI4ChH+eN3snZaMZg0JnEKUKoN8pAajNQ2I+YeFP+I5RPkoNCpJUEnc4BP/AQX4ZxmIl4dB9iFoCRQLGchtAzdHisnqIQhHk6YCHH4ESSpORKFJIdgN+nCo9IXTMY0ttap7Q98U7RRNUJiHYpDvQuHBCgbHygRkNoTmYJ99XpvJ5fSNVK0hkBJM6ZlckO6z65ezn+Ye7W/BkHKB5fLuYlmPJvlFWypKUJQ36mJN3UrISe7wZtbDCZLGckCyuBFHO9vlB5SYIo2KFzJBTMKi9HLOUqQCDTViK3oI+azllzm97XnH0jwqXQoE+VIFeIeg6BPePn/iGTkxU5O5ZP+7zf9o3g6k0TJaAUGD9kSM0xINRWmhpr3gBGsN9gyzmBGih2NIuf7SADESMpUNASOxgdQjQY7BBzlSwzEDsRpxHxhAsN98YIytCJqgqSnM0CPSDtjF1MdK/X4xV0ikCElyCKiGOyp7LI3wXtPDJYECtz8PnCnDFlgcR8YfaHRoa/qT3H0joV/wBSf0jt+8dGfwxhsyWzM4YvbprAGMVmmHhTtBxmEkFnBS2p3VgLaaCFqIpQHuAD1vGOB0xA+PILENUP/P3pATxasWH3vitUdKFZ4iGOLwmRKXIDh+Ntw5wJgZbrA3kD1hx4nSAsAH8o9XiW/ckC6FstSAGIJ40DcrxfipOUBNqBiagjmPpAaEKJCQCSdAHPpD1WGStCUqvL0CqkN7pyuUWu1GhTdCRbsNsPIVOLFfmEoFlAZQCpdXBbMAOJO6PFbVmTJqZc/wD/AKJZSlRCmzoJArLXdCn0dtGgTaC1qbNlKSn3ZflQhyRlSAeA8xFTvIiWGnBUxyGJSEjUU+cc/G7b7YF+0cAZBzAhSFELQsAh0n3X0J32gTDJCVAEqdg2YuX+HGNAVpVh8irhTJ/16d37RmCGNLgU4aNBgk5afhh5DHdfQfFoji1U6mOlUUeAHxjyd7ocab+sdsuixls3bRSgBO7Kp+V/hFWOxxWMy/MGCVOagCg9ITyVsDz+kFyllSXHEKsxADm+5wP9Qjzn6eKlyQDjYPgg4ioUpALspTAcGFzDSb/h1jEOJeJlFrBSlj/oYzJxpXR1JX+VQJcEWY3izA+OcZKYGYJgGkwOe4Y93jRTnLrRbVDhXgjag/8AEeImI/7ARZhPBG0iRmmSpYOpWCe0tJ+IgjA/4qKA/Ew4O8pX8iPnBs//ABSlMCiRMKtyikD0eE55uiRbtXw3MkTpEqZPVMCwpSifKPKUulIJN8w57ovw3itUkkJYy3pvA4Qv2/42OMEsIlKlqBKSy3zJUzght6UkHRoTSJizMdMrOlKSVBwCA7Okg1IHO5jlyel+I/1AsfbY21KmrzIPnKQcmpVUM4pmoCeB5wnXIIZRqpV2+A4ARXs9varUUkq/KwHlTxbUw6RhMz5jrG8IRxRUV4Q6bLJMz8JQ1q3Z/jDidMEwKGigFD5+sL5OHSBd4KlyAKAigYXh3Y6IbNw6ZKQgEe93f5t8IxHjaS2JzfqQnqQ6T6ARq9tKKTLCEKXUlkp1Ia70jPeMkhYlzMhQQpSSCpy3lIO4WVQbo2gqlZMnoy8q8PvDaaL5JPYmEAuIZbO2kJDkpJBpQj5xrNNx0ZGhnSfwy70L1OY0U/wjMbUlMpYayj61hltXxAQyUoZ0hTq1BswSfnCjEYtU11KYFwCw3BhGeJNdgUptE8JOyTArvyIYxCWIgoMY3YzUzMQmYDlIPl+Z/aESqK6/SKVKZRIpqOtY5U14I6KsZf1CY6AM4joq0FjvZ2ISBV7Nw/aL9sSgpKCN4SeTk/WM8ZxDiHWBUtUtlMKZkv20rrHHKPFqSGKZpBJpERKCrOGuSzDmdIKxUv2bOhyqozOAz7ga21LcIGmS5kxlEeWwJZKRydkjkI3T1pkNBWAShBcLCiLFiEg8rn0gnFYdcxJmqqgEJCiwc/pSLqIvrEti7FzELmn8APmWDlFNMym1o4eD8X4glpP4KSFJGRKymksbpSFOEV1LqOsYym+VQ2xg+OwE0IqE4eSWZDnOvioNmmHe9BoBDDZmxZYH9QueZMr3c8wJQF//AFpzFSqtUt1hNJQcRMAJWtZqaOSBxd+FtRDHaWFSCVYiauZMAYSkMyALAqIIYbgQb3vESbS4t7+i/v5YDKZM2fKKSEzZjhgpmTUqLNmG86WiqbKwk0DIlUsmqToWGjOIBw0tPs8xSkJqQmqgAHU5rVmdmFjozqFLVmqS7/wzW0Zox+FbdSd/cQy2mkoID1BcNrqPn3gcS81B+ZjyrWDZmHXMkgkMupD/ANpqRuL13X3wJKlqUkqZt/8AaSHA62HGNYSrvwIilQUst7oYDlvPNo6aaWb42F49kynSSmxuONvhWPZ1q9DZ6seoIboY6VkTVFoVzJjU6wLiJzMx0cizF7egP8Q0/oCpeVwCtwNWKWryq3Uwum7PWugBfK++1FppqCD24iJ5oQfJX5npS0AbRWJayNLjrBWzE5glyxPlD0JILfTvCzbMsmaSC6cxSCLeWn0PWM4L9Q0k/aSRin0b1ghEC4eX9/f3SD5IryrbdGshRZbNLZSKZWHz+Zg5eJyrWUFQORJScpSxTMSrXSh4QvxCmQTy9YFmByPMTzLwcETbNTgcbKCAc4BNVA+8FNWwqNx3UiU/bUsGhWrkG/5NCeRs1YS5AAZ6kObM2+8NleHSwKlAUsA5GpjPhHtsrkyMvbx/Ig9VN/xiI21OLsUp5CtnuXgjZWzJLnzlbXYjcd1W4wwweBkOSEhQFNTVLZrmtwIq4IexIibOmEAzFkmgZTXtZoN8S7PyYQVfKpJL3dyk/wDIRo0JSkeUANSgjKeItqKUlcooABJqS599JGlNDyiuStUJ9GQ1iyYl5at6VJPQ5h8WgrDYV0TVapyNwdVfSLtlYbNnGhT6u4/4mKclv6GdAm1JRCJR/sy9iYowqaL5OOhEPNrYdsO36W7AtCnYlZuUmigaaREXoRTKjzECvOGP9AFAql3FFI1BG7f98oXzrCNk7QHLFAd4btEBaDkSM2GK9ULDj+1Qv3A7wEExKdjZB48ieWOhiCsZLIPz3gQ8wiUlAUKOGA14mnStoW4meFqdnVvIp0Fu/aGGBnlIWhb50qPfX4esc2S6Rpexh4gw4yyllaUJH4eYpKyFe8AAARvqWteF0tSXAEs4kXSFhSHV+pQSonKK0KmZid0FY5Y/pZedTATSo0zE+UjKx4K1oGgWSlJqB+GfKxJbezkDUXO7ShjDDaxpPw2OVcmN9pHMmQtZqELSUJH4QPlDpAOUMFkBgXDVpVThsAvETSiUlADlSphDhIc+ZSlG/ANU8KNwkKEpIVQZlKOiXYB95pzi1E1GRMlHllJNUBiZ6qtmUCzUfLuI6Z4srivz/jbCdBE6ZIkSSmS61BlFQ8q5igoAHN+RNacAWGql8rCzFOZksJ1GUWatU++oEP5gTpRxBMyXNLqDPvT5crANXdexbnF+EkKEqqkk3KWYAl9Um/FjEuaS07f+yBYprpAZQYhJDMAzGrF3J+kBBSUjj+Umo4BT/Y5XI22uoWlwpwTzAuGNRo4JZqmEs9ZUok0evPjGuKDasTGWDxhUE1IKVPva1x+XSuoMXrmspR90LDKSLAuC44FgRzIhdhvL1bn04cOMXKJmZidQwbekUB6Bu0aOKuxFgWMpAtqRv+y/eCQlwl6qSAQ1lA5SC29mH2BAkmWyAblT9gkE05kdoKwR91J03XoCWHY9hGc1StDCZOGSlQUQ5Skt/qLuNHIPcdx8SAkJIAyguW5nqxL94njJ9xZiAORfqGYjg0DS8SXCT+mmgZ825rg14m1hCTe2AXKwaS66qejhqvrzqQ43b4E2xg0JQvKFMVORmJDtldgARRnO897/AG2QJIFCbGzvwsQ4684lN2h+IlaQ4zJKgavRlNv94luXCHHndj8CUbJVQIBU4BDVqdPQ04c4JkbKnlJAkzCrUBCnYEubWcX4Q2w885VkVCCSHck+d2rYkBif7mhph9qgqlKdqqBfcsODyIS/MnWsX8dp9dFJmIx2EmM2RXlcrce61Ki4qYWrQqig4PLUHjzj6iJ8ucoIWCfaBZIFHdGYBxXM6FBzorpAoEoTUDKMmZIPlBTQq8wcUoH4DMNI1/8AQ/kJoycmfip6kZEpHs7GgDtRwp3oBSHisUlSFIxCZiGoV5vKF6+VLDKab7Rq8LsxGXyrCXWpNhQ5idLuK9YjiNms4yoUCpINnJcEUVSj05xy5M2R/wAa+w6MNjcC2UqJUkksoA5GcAhhVJG4t1ivDrVKUkgkO6VFtyUH8wb3gY3cyYjzoWggVcEAFmd67vNEUbOw7pJSFFJJHHid9a83jJevr9yYqF42esBJE1RJGrMSN1GbX5xntqpeYQsMo5QRuPsw7cKRu5ZlAMlIFmagFD2303QHjMFJm5ah0hnPDMx6EnoYnH625XKwMHOGVeUe7nlBX+0n6RfsaRld7glJ6KPyMazC7Ow/lWseUgZhWxDOaXobP7x4NObsuWguC+Z1PRxXKaCxcPzMbr1ceNCl2Z3EyAtKgxqLc6P6xmdj4YpmyybKKh1SkP8A8vSN4vDBL0orNQXelu57CF2IwYSRRsqysEcd/MAU4axpj9QukIz6s0rEkgOlVxz/AHjtq7PrmTY1Vz4c69ofYqSlZqGAD9jTnVRYcXiuWkNk7dbxusz+QjOYOWR7SX+oDuD9T6CBsVhykI4pPotXyjSqwyXDflo/UH75RLE4JKikkOyMqRpqS/eLWZDMlHRq/wCgl/8Ail/7U/WOivjREB47BplzVgMw6Zd0eTUHMSWJ+6v2pHuJkJCitU0KeoKc1QbPSkWTD5lVuD6GMOWki2SlJzByHS7kF94aognAzRKUDlKke7lFAUk1Plu0BrWUgEAFzQGxYWrEEklbpCaVAbQ7q8R+8Q1f2JsYYgkfhpoHy1Gt3taz005Qy2bJQlPmANN7FqFzV7gVHAaQkw2dIQSSL+Uuz0FQftzBe0JrAGgJFA9WIqRWtaRhki5exDQfi8YCMqLaqGVjV6D8x3mkKsRtE2cjTXswitE45budaV7fPhAUxRNHccfusXjwpaBs9xOJJoocK794rSB0yw1fn9v+3WRWTQl+b+hitcxwAaj1EdUVqiSUu44QwQspINC1/wC4H7vffaAUJBDORrEwsi9Rb0gasAmbigWBsDfRjv6R0zE0ZqUI1H2YBK9/SIJVCWNAG5yBmJdxVz/cC8QmLBSneH+MDhTUFYiSRyh8NgFrxOZnFnfqAP3iOHnVIfRx6P8AWBrxxh8EA5wk/KVOffSSdasr5RGdOYI1ylgeFKD17iFoxCt+nyjgs1rrGSxbsdjI4spUhYLEEHsW7tBAxQTMCjZKg45Bi3rCnOKPvr3jgQa8G9Tb0huCCzT7K2qpCz5iGyECjHyqNt7UfjDVO3gv2q8xYqTpYFLHiCClKho4Affh0zKk1tBSD+CwvnY8QQkj1+EYyjQ0zd4bHS1KlknMF5klxmHmCcyaWZShXcuG2zFyZgQhSBmAys1StLlY4+6TxBEfMMPjFpSEgnyqCknqFMd+/pwj1G25iV5nBIJVVILEkq9XIPCJWDkXzPp+0sDJAzhIyE1Kcoy+6H8wrUbtTGfxEmQbJmrUXSwUE8qlrgJNt8YnHY3Oc7jzVID0N9bbjvvFXtATqA8bY/SQS2xOVj/G4SckFQSpKb3C6aWOnyizZ82Yp0pXVrFKwQ6nLMk6wo2RjzLJClqykEEEBQ4hj8YIlTSo5pEwy1M6kp8oJZywFNI1eGHlIWjQo2VPUh8qiBXMCCzUAOWosBUaQn2jgsQlyuUsJdwQHBDeWocWhxsvxjNSgmakFiAVj3t6SofmHERqNk7RM1ImJLJOlGL3KXtescuSKxStIpRs+XLxjmnX1itM8O43E9rx9fGypCzmmSwS1ylI7tfrGO8R4LAhRCErRMH6WCT2oO0XDMpOqE8bRkkYndc3+/TtFiZ1BwA6PFKpDWH1iFR1v+0bPH8iKZb7aOijIeEdE8GFBmMwyEkGpFrMoEmmpBDvzfrFcyQVrI1gZeKKyL7r6Q7koJQZgLKSa0ZwPLprV+Y0jmm3CKsaBEYfOlP5VXSfyqo5HA/PpFEnZxW+SnAByCLgi5Yv6UeCUzHBToUgixZ7+qfWCMLjCkijuCK1q9DE85pOhIKxeFQlBs4YszsQ9nq1TTm0IMTMdT7tH+6wZiJ6qgkuK3cDk9ekKcSXLxeCDXbA5SxYC3ccjA0yaXr9Y8z1+sWIVUnvyjsjGhEEq5Mex+kTQl70b700iySjNePBLHNrP8KRdWBWRWn7RMsRpUxevykBhWPculm3Q0gBJiWP7xAoo4i9aKPFYs+guPpABSlXCLCkx01DNHM5EFARFIkk7vukezEXG6PEb+UJoCIMTRHixHSzpBQFjhhzjlKAisRGZE0BfLnCutCH1+6epgmbiARSzCoPGlOAoW1hakWiY+kJwXYwySXSsA2FObj5D1gUqcv974rCy0SeBRoR6ksY9TM++0QQb/f3aLCG7CKA5ZvFkiaUmlDbuGihRiWbT7vCbGGyZifOFE1FGs9KRfgdpKluErUncxbmG9YWhTx4T9YVfMLNAnbU1ZCis5kj3mYnm1+sDz8U6iSSSauB8YUy1a/dafOLpc4g+kNUvBXJhntTuiYVAqJpNIkmdf7+7xXJDsJycfSOgT+rT/d2H1joOaHZ/9k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535" y="3810000"/>
            <a:ext cx="3408363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4200" y="4267200"/>
            <a:ext cx="156436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Layers of an onion!!!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607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ASSIGNMENT IN ENGLISH SPIRAL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71500" y="2133600"/>
            <a:ext cx="7543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 your own favorite hero’s journey from a book, movie, myth, folktale, story, etc.</a:t>
            </a:r>
          </a:p>
          <a:p>
            <a:endParaRPr lang="en-US" dirty="0" smtClean="0"/>
          </a:p>
          <a:p>
            <a:r>
              <a:rPr lang="en-US" dirty="0" smtClean="0"/>
              <a:t>Or CHOOSE ONE:</a:t>
            </a:r>
          </a:p>
          <a:p>
            <a:endParaRPr lang="en-US" dirty="0"/>
          </a:p>
          <a:p>
            <a:r>
              <a:rPr lang="en-US" i="1" dirty="0"/>
              <a:t>Star Wars </a:t>
            </a:r>
            <a:endParaRPr lang="en-US" dirty="0"/>
          </a:p>
          <a:p>
            <a:r>
              <a:rPr lang="en-US" i="1" dirty="0" smtClean="0"/>
              <a:t>Avengers</a:t>
            </a:r>
            <a:endParaRPr lang="en-US" dirty="0"/>
          </a:p>
          <a:p>
            <a:r>
              <a:rPr lang="en-US" i="1" dirty="0"/>
              <a:t>Harry Potter </a:t>
            </a:r>
            <a:endParaRPr lang="en-US" dirty="0"/>
          </a:p>
          <a:p>
            <a:r>
              <a:rPr lang="en-US" i="1" dirty="0"/>
              <a:t>The Hunger Games </a:t>
            </a:r>
            <a:endParaRPr lang="en-US" dirty="0"/>
          </a:p>
          <a:p>
            <a:r>
              <a:rPr lang="en-US" i="1" dirty="0"/>
              <a:t>The Wizard of Oz </a:t>
            </a:r>
            <a:endParaRPr lang="en-US" dirty="0"/>
          </a:p>
          <a:p>
            <a:r>
              <a:rPr lang="en-US" i="1" dirty="0"/>
              <a:t>Divergent </a:t>
            </a:r>
            <a:endParaRPr lang="en-US" dirty="0"/>
          </a:p>
          <a:p>
            <a:r>
              <a:rPr lang="en-US" i="1" dirty="0"/>
              <a:t>Jaws </a:t>
            </a:r>
            <a:endParaRPr lang="en-US" i="1" dirty="0" smtClean="0"/>
          </a:p>
          <a:p>
            <a:r>
              <a:rPr lang="en-US" i="1" dirty="0" smtClean="0"/>
              <a:t>Jumanji</a:t>
            </a:r>
          </a:p>
          <a:p>
            <a:r>
              <a:rPr lang="en-US" i="1" dirty="0" smtClean="0"/>
              <a:t>Aladdin</a:t>
            </a:r>
            <a:endParaRPr lang="en-US" dirty="0"/>
          </a:p>
          <a:p>
            <a:r>
              <a:rPr lang="en-US" i="1" dirty="0" smtClean="0"/>
              <a:t>Video </a:t>
            </a:r>
            <a:r>
              <a:rPr lang="en-US" i="1" dirty="0" smtClean="0"/>
              <a:t>Game?........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463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iz Sh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QuizShow</Template>
  <TotalTime>0</TotalTime>
  <Words>356</Words>
  <Application>Microsoft Office PowerPoint</Application>
  <PresentationFormat>On-screen Show (4:3)</PresentationFormat>
  <Paragraphs>51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Quiz Show</vt:lpstr>
      <vt:lpstr>Shrek  The Hero’s Journey</vt:lpstr>
      <vt:lpstr>The Hero’s Journey</vt:lpstr>
      <vt:lpstr>Ordinary World</vt:lpstr>
      <vt:lpstr>Call to Adventure</vt:lpstr>
      <vt:lpstr>Meeting with the Mentor</vt:lpstr>
      <vt:lpstr>Journey</vt:lpstr>
      <vt:lpstr>The Road Back</vt:lpstr>
      <vt:lpstr>The Return</vt:lpstr>
      <vt:lpstr>ASSIGNMENT IN ENGLISH SPIRAL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2014-01-14T22:01:52Z</dcterms:created>
  <dcterms:modified xsi:type="dcterms:W3CDTF">2020-02-05T21:53:40Z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