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4714"/>
  </p:normalViewPr>
  <p:slideViewPr>
    <p:cSldViewPr snapToGrid="0" snapToObjects="1">
      <p:cViewPr varScale="1">
        <p:scale>
          <a:sx n="60" d="100"/>
          <a:sy n="60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5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2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44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28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3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59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9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2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3D5823B-208F-084F-8B9E-D4382E638F0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DAFC30-542B-E545-9B3A-453334E238B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8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Congratulations DEMO" charset="0"/>
                <a:ea typeface="Congratulations DEMO" charset="0"/>
                <a:cs typeface="Congratulations DEMO" charset="0"/>
              </a:rPr>
              <a:t>Cuneiform</a:t>
            </a:r>
            <a:endParaRPr lang="en-US" sz="8800" dirty="0">
              <a:latin typeface="Congratulations DEMO" charset="0"/>
              <a:ea typeface="Congratulations DEMO" charset="0"/>
              <a:cs typeface="Congratulations DEM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1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Cuneiform is an ancient form of writing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7781"/>
            <a:ext cx="6859979" cy="3811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67" y="2982091"/>
            <a:ext cx="5352308" cy="35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ancient </a:t>
            </a:r>
            <a:r>
              <a:rPr lang="en-US" sz="2800" dirty="0"/>
              <a:t>Sumerians of Mesopotamia c. 3500-3000 BCE</a:t>
            </a:r>
            <a:r>
              <a:rPr lang="en-US" sz="2800" dirty="0" smtClean="0"/>
              <a:t>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r"/>
            <a:r>
              <a:rPr lang="en-US" sz="2800" dirty="0" smtClean="0"/>
              <a:t>Sumer is in the Fertile Crescent and </a:t>
            </a:r>
          </a:p>
          <a:p>
            <a:pPr algn="r"/>
            <a:r>
              <a:rPr lang="en-US" sz="2800" dirty="0" smtClean="0"/>
              <a:t>Mesopotamia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6" y="2754086"/>
            <a:ext cx="4991100" cy="3962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4824703" y="4096511"/>
            <a:ext cx="3523649" cy="8906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 is the first writing system, probably ever. It was the foundation for new writing systems and keeping records.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" y="2968830"/>
            <a:ext cx="5595898" cy="373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44" y="2968830"/>
            <a:ext cx="5367942" cy="38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4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</TotalTime>
  <Words>61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Congratulations DEMO</vt:lpstr>
      <vt:lpstr>Tw Cen MT</vt:lpstr>
      <vt:lpstr>Tw Cen MT Condensed</vt:lpstr>
      <vt:lpstr>Wingdings 3</vt:lpstr>
      <vt:lpstr>Integral</vt:lpstr>
      <vt:lpstr>Cuneiform</vt:lpstr>
      <vt:lpstr>What is it?</vt:lpstr>
      <vt:lpstr>Who used it?</vt:lpstr>
      <vt:lpstr>Why is it important?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Cuneiform</dc:title>
  <dc:creator>Christin Lathrop</dc:creator>
  <cp:lastModifiedBy>Boutell, Ashley N</cp:lastModifiedBy>
  <cp:revision>2</cp:revision>
  <dcterms:created xsi:type="dcterms:W3CDTF">2017-09-29T02:11:03Z</dcterms:created>
  <dcterms:modified xsi:type="dcterms:W3CDTF">2017-10-09T22:04:23Z</dcterms:modified>
</cp:coreProperties>
</file>