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0320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269bc92cf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269bc92cf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4285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269bc92cf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269bc92cf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45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36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269bc92cf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269bc92cf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1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269bc92cf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269bc92cf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782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269bc92cf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269bc92cf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36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269bc92c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269bc92c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852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69bc92cf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269bc92cf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692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269bc92c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269bc92cf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185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269bc92cf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269bc92cf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38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875" y="0"/>
            <a:ext cx="6565000" cy="49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2" descr="Image result for story setting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25" y="682"/>
            <a:ext cx="7030500" cy="5142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6051" y="-256812"/>
            <a:ext cx="4368550" cy="565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Google Shape;77;p16" descr="Image result for story setting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723" y="175300"/>
            <a:ext cx="7202460" cy="47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536" y="0"/>
            <a:ext cx="711492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/>
        <p:spPr>
          <a:xfrm>
            <a:off x="721895" y="0"/>
            <a:ext cx="77002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350"/>
            <a:ext cx="91440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Google Shape;112;p21" descr="Image result for story setting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12" y="185688"/>
            <a:ext cx="8582175" cy="47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Boutell, Ashley N</dc:creator>
  <cp:lastModifiedBy>Boutell, Ashley N</cp:lastModifiedBy>
  <cp:revision>1</cp:revision>
  <dcterms:modified xsi:type="dcterms:W3CDTF">2019-09-06T16:59:46Z</dcterms:modified>
</cp:coreProperties>
</file>