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65" r:id="rId4"/>
    <p:sldId id="266" r:id="rId5"/>
    <p:sldId id="257" r:id="rId6"/>
    <p:sldId id="259" r:id="rId7"/>
    <p:sldId id="258" r:id="rId8"/>
    <p:sldId id="262" r:id="rId9"/>
    <p:sldId id="263"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4E4E5D6-2F3A-404C-A0FC-F2163CCAB98D}"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179E7A-3EA6-4F38-BB9D-7158085231C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4E5D6-2F3A-404C-A0FC-F2163CCAB98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79E7A-3EA6-4F38-BB9D-7158085231C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4E5D6-2F3A-404C-A0FC-F2163CCAB98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79E7A-3EA6-4F38-BB9D-7158085231C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4E5D6-2F3A-404C-A0FC-F2163CCAB98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79E7A-3EA6-4F38-BB9D-7158085231C7}"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4E5D6-2F3A-404C-A0FC-F2163CCAB98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79E7A-3EA6-4F38-BB9D-7158085231C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E4E5D6-2F3A-404C-A0FC-F2163CCAB98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79E7A-3EA6-4F38-BB9D-7158085231C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E4E5D6-2F3A-404C-A0FC-F2163CCAB98D}"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79E7A-3EA6-4F38-BB9D-7158085231C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4E5D6-2F3A-404C-A0FC-F2163CCAB98D}"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79E7A-3EA6-4F38-BB9D-7158085231C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4E5D6-2F3A-404C-A0FC-F2163CCAB98D}"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79E7A-3EA6-4F38-BB9D-715808523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4E5D6-2F3A-404C-A0FC-F2163CCAB98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79E7A-3EA6-4F38-BB9D-715808523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4E5D6-2F3A-404C-A0FC-F2163CCAB98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79E7A-3EA6-4F38-BB9D-715808523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4E4E5D6-2F3A-404C-A0FC-F2163CCAB98D}" type="datetimeFigureOut">
              <a:rPr lang="en-US" smtClean="0"/>
              <a:t>10/15/2015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C179E7A-3EA6-4F38-BB9D-715808523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 of Hammurabi</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18097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828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629" y="228600"/>
            <a:ext cx="460272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294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lands under one ruler</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Empire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4495800" cy="342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7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Conquered Mesopotamia and made the world’s first empire.</a:t>
            </a:r>
          </a:p>
          <a:p>
            <a:r>
              <a:rPr lang="en-US" dirty="0" smtClean="0"/>
              <a:t>2340 BCE</a:t>
            </a:r>
          </a:p>
          <a:p>
            <a:r>
              <a:rPr lang="en-US" dirty="0" smtClean="0"/>
              <a:t>Lasted 200 years</a:t>
            </a:r>
          </a:p>
          <a:p>
            <a:r>
              <a:rPr lang="en-US" dirty="0" smtClean="0"/>
              <a:t>Someone invaded</a:t>
            </a:r>
            <a:endParaRPr lang="en-US" dirty="0"/>
          </a:p>
        </p:txBody>
      </p:sp>
      <p:sp>
        <p:nvSpPr>
          <p:cNvPr id="3" name="Title 2"/>
          <p:cNvSpPr>
            <a:spLocks noGrp="1"/>
          </p:cNvSpPr>
          <p:nvPr>
            <p:ph type="title"/>
          </p:nvPr>
        </p:nvSpPr>
        <p:spPr/>
        <p:txBody>
          <a:bodyPr/>
          <a:lstStyle/>
          <a:p>
            <a:r>
              <a:rPr lang="en-US" dirty="0" smtClean="0"/>
              <a:t>Sargon</a:t>
            </a:r>
            <a:endParaRPr lang="en-US" dirty="0"/>
          </a:p>
        </p:txBody>
      </p:sp>
    </p:spTree>
    <p:extLst>
      <p:ext uri="{BB962C8B-B14F-4D97-AF65-F5344CB8AC3E}">
        <p14:creationId xmlns:p14="http://schemas.microsoft.com/office/powerpoint/2010/main" val="190658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1792 BCE</a:t>
            </a:r>
          </a:p>
          <a:p>
            <a:r>
              <a:rPr lang="en-US" dirty="0" smtClean="0"/>
              <a:t>King of Babylon</a:t>
            </a:r>
          </a:p>
          <a:p>
            <a:r>
              <a:rPr lang="en-US" dirty="0" smtClean="0"/>
              <a:t>Took over Mesopotamia </a:t>
            </a:r>
          </a:p>
          <a:p>
            <a:r>
              <a:rPr lang="en-US" dirty="0" smtClean="0"/>
              <a:t>Best know for his laws or “code”</a:t>
            </a:r>
            <a:endParaRPr lang="en-US" dirty="0"/>
          </a:p>
        </p:txBody>
      </p:sp>
      <p:sp>
        <p:nvSpPr>
          <p:cNvPr id="3" name="Title 2"/>
          <p:cNvSpPr>
            <a:spLocks noGrp="1"/>
          </p:cNvSpPr>
          <p:nvPr>
            <p:ph type="title"/>
          </p:nvPr>
        </p:nvSpPr>
        <p:spPr/>
        <p:txBody>
          <a:bodyPr/>
          <a:lstStyle/>
          <a:p>
            <a:r>
              <a:rPr lang="en-US" dirty="0" smtClean="0"/>
              <a:t>Hammurabi</a:t>
            </a:r>
            <a:endParaRPr lang="en-US" dirty="0"/>
          </a:p>
        </p:txBody>
      </p:sp>
    </p:spTree>
    <p:extLst>
      <p:ext uri="{BB962C8B-B14F-4D97-AF65-F5344CB8AC3E}">
        <p14:creationId xmlns:p14="http://schemas.microsoft.com/office/powerpoint/2010/main" val="392112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609600"/>
            <a:ext cx="3415553" cy="6019800"/>
          </a:xfrm>
        </p:spPr>
        <p:txBody>
          <a:bodyPr>
            <a:normAutofit lnSpcReduction="10000"/>
          </a:bodyPr>
          <a:lstStyle/>
          <a:p>
            <a:r>
              <a:rPr lang="en-US" dirty="0"/>
              <a:t>The Laws of Hammurabi are the longest and best organized of the law collections that survive from ancient Mesopotamia. King Hammurabi, who ruled from 1792-1750 B.C., had the laws inscribed on stone </a:t>
            </a:r>
            <a:r>
              <a:rPr lang="en-US" dirty="0" smtClean="0"/>
              <a:t>which </a:t>
            </a:r>
            <a:r>
              <a:rPr lang="en-US" dirty="0"/>
              <a:t>he placed in various temples throughout his realm. </a:t>
            </a:r>
            <a:r>
              <a:rPr lang="en-US" dirty="0" smtClean="0"/>
              <a:t>This stands </a:t>
            </a:r>
            <a:r>
              <a:rPr lang="en-US" dirty="0"/>
              <a:t>almost seven-and-a-half feet tall.</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
            <a:ext cx="480333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43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047" y="838200"/>
            <a:ext cx="4406153" cy="5562600"/>
          </a:xfrm>
        </p:spPr>
        <p:txBody>
          <a:bodyPr>
            <a:normAutofit/>
          </a:bodyPr>
          <a:lstStyle/>
          <a:p>
            <a:r>
              <a:rPr lang="en-US" dirty="0"/>
              <a:t>At the top of the </a:t>
            </a:r>
            <a:r>
              <a:rPr lang="en-US" dirty="0" smtClean="0"/>
              <a:t>stone, </a:t>
            </a:r>
            <a:r>
              <a:rPr lang="en-US" dirty="0"/>
              <a:t>King Hammurabi stands before the sun god Shamash, the Mesopotamian god of justice, who is seated on his throne. Shamash gives Hammurabi the rod and ring, symbols of kingship and divine justice, thus reinforcing the ancient Mesopotamian belief that laws came from the gods.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838200"/>
            <a:ext cx="4343400" cy="5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883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847" y="4910080"/>
            <a:ext cx="7745505" cy="1706562"/>
          </a:xfrm>
        </p:spPr>
        <p:txBody>
          <a:bodyPr>
            <a:normAutofit/>
          </a:bodyPr>
          <a:lstStyle/>
          <a:p>
            <a:r>
              <a:rPr lang="en-US" dirty="0"/>
              <a:t>Below this scene is the law collection itself, mainly comprised of a compilation of legal verdicts describing specific offenses and the penalties to be enforced in particular </a:t>
            </a:r>
            <a:r>
              <a:rPr lang="en-US" dirty="0" smtClean="0"/>
              <a:t>situations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839200" cy="472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134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First, there is a lengthy </a:t>
            </a:r>
            <a:r>
              <a:rPr lang="en-US" dirty="0"/>
              <a:t>prologue, stressing the gods' appointment of Hammurabi as the ruler of his people. </a:t>
            </a:r>
            <a:endParaRPr lang="en-US" dirty="0" smtClean="0"/>
          </a:p>
          <a:p>
            <a:r>
              <a:rPr lang="en-US" dirty="0" smtClean="0"/>
              <a:t>Hammurabi's </a:t>
            </a:r>
            <a:r>
              <a:rPr lang="en-US" dirty="0"/>
              <a:t>role was to act as guardian and protector of the weak and powerless, and to pay care and attention to the specific needs of the patron deities of the many cities incorporated into his realm. </a:t>
            </a:r>
            <a:endParaRPr lang="en-US" dirty="0" smtClean="0"/>
          </a:p>
          <a:p>
            <a:r>
              <a:rPr lang="en-US" dirty="0" smtClean="0"/>
              <a:t>Following </a:t>
            </a:r>
            <a:r>
              <a:rPr lang="en-US" dirty="0"/>
              <a:t>the laws is an epilogue describing the king as the military leader who brings peace to his subjects. It explicitly states that these laws were inscribed on a </a:t>
            </a:r>
            <a:r>
              <a:rPr lang="en-US" dirty="0" err="1"/>
              <a:t>stela</a:t>
            </a:r>
            <a:r>
              <a:rPr lang="en-US" dirty="0"/>
              <a:t> and publicly displayed in order to testify to Hammurabi's righteous and just rule, to bring consolation to anyone seeking justice, and to serve as an example for future rulers.</a:t>
            </a:r>
          </a:p>
          <a:p>
            <a:endParaRPr lang="en-US" dirty="0"/>
          </a:p>
        </p:txBody>
      </p:sp>
      <p:sp>
        <p:nvSpPr>
          <p:cNvPr id="3" name="Title 2"/>
          <p:cNvSpPr>
            <a:spLocks noGrp="1"/>
          </p:cNvSpPr>
          <p:nvPr>
            <p:ph type="title"/>
          </p:nvPr>
        </p:nvSpPr>
        <p:spPr/>
        <p:txBody>
          <a:bodyPr/>
          <a:lstStyle/>
          <a:p>
            <a:r>
              <a:rPr lang="en-US" dirty="0" smtClean="0"/>
              <a:t>Code of Hammurabi</a:t>
            </a:r>
            <a:endParaRPr lang="en-US" dirty="0"/>
          </a:p>
        </p:txBody>
      </p:sp>
    </p:spTree>
    <p:extLst>
      <p:ext uri="{BB962C8B-B14F-4D97-AF65-F5344CB8AC3E}">
        <p14:creationId xmlns:p14="http://schemas.microsoft.com/office/powerpoint/2010/main" val="3095882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 based the laws on the word of the gods</a:t>
            </a:r>
          </a:p>
          <a:p>
            <a:r>
              <a:rPr lang="en-US" dirty="0" smtClean="0"/>
              <a:t>He claimed that the gods told him to create laws that applied to everyone.</a:t>
            </a:r>
          </a:p>
          <a:p>
            <a:r>
              <a:rPr lang="en-US" dirty="0" smtClean="0"/>
              <a:t>The laws would NEVER be changed or they were “set in stone”</a:t>
            </a:r>
          </a:p>
          <a:p>
            <a:r>
              <a:rPr lang="en-US" dirty="0" smtClean="0"/>
              <a:t>The law covered many situations: </a:t>
            </a:r>
          </a:p>
          <a:p>
            <a:pPr lvl="1"/>
            <a:r>
              <a:rPr lang="en-US" dirty="0" smtClean="0"/>
              <a:t>Trade, work payment, stealing, marriage</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80480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983</TotalTime>
  <Words>361</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Code of Hammurabi</vt:lpstr>
      <vt:lpstr>Empire</vt:lpstr>
      <vt:lpstr>Sargon</vt:lpstr>
      <vt:lpstr>Hammurabi</vt:lpstr>
      <vt:lpstr>PowerPoint Presentation</vt:lpstr>
      <vt:lpstr>PowerPoint Presentation</vt:lpstr>
      <vt:lpstr>PowerPoint Presentation</vt:lpstr>
      <vt:lpstr>Code of Hammurabi</vt:lpstr>
      <vt:lpstr>PowerPoint Presentation</vt:lpstr>
      <vt:lpstr>PowerPoint Presentation</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Hammurabi</dc:title>
  <dc:creator>Cirillo, Marissa</dc:creator>
  <cp:lastModifiedBy>Boutell, Ashley</cp:lastModifiedBy>
  <cp:revision>12</cp:revision>
  <dcterms:created xsi:type="dcterms:W3CDTF">2013-10-09T14:29:38Z</dcterms:created>
  <dcterms:modified xsi:type="dcterms:W3CDTF">2015-10-15T22:24:00Z</dcterms:modified>
</cp:coreProperties>
</file>